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59" r:id="rId7"/>
    <p:sldId id="260" r:id="rId8"/>
    <p:sldId id="266" r:id="rId9"/>
    <p:sldId id="269" r:id="rId10"/>
    <p:sldId id="262" r:id="rId11"/>
    <p:sldId id="272" r:id="rId12"/>
    <p:sldId id="267" r:id="rId13"/>
    <p:sldId id="261" r:id="rId14"/>
    <p:sldId id="263" r:id="rId15"/>
    <p:sldId id="264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53E04-4FDF-4CFB-9F47-FB803A652813}" v="11" dt="2025-01-30T17:32:29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Weekes" userId="05d206cb-1838-40a7-a2af-249264fee17f" providerId="ADAL" clId="{D5A53E04-4FDF-4CFB-9F47-FB803A652813}"/>
    <pc:docChg chg="undo custSel addSld modSld">
      <pc:chgData name="Mike Weekes" userId="05d206cb-1838-40a7-a2af-249264fee17f" providerId="ADAL" clId="{D5A53E04-4FDF-4CFB-9F47-FB803A652813}" dt="2025-01-30T20:27:40.500" v="597" actId="20577"/>
      <pc:docMkLst>
        <pc:docMk/>
      </pc:docMkLst>
      <pc:sldChg chg="modSp mod modNotesTx">
        <pc:chgData name="Mike Weekes" userId="05d206cb-1838-40a7-a2af-249264fee17f" providerId="ADAL" clId="{D5A53E04-4FDF-4CFB-9F47-FB803A652813}" dt="2025-01-30T20:27:12.093" v="575" actId="20577"/>
        <pc:sldMkLst>
          <pc:docMk/>
          <pc:sldMk cId="18822148" sldId="257"/>
        </pc:sldMkLst>
        <pc:spChg chg="mod">
          <ac:chgData name="Mike Weekes" userId="05d206cb-1838-40a7-a2af-249264fee17f" providerId="ADAL" clId="{D5A53E04-4FDF-4CFB-9F47-FB803A652813}" dt="2025-01-20T16:53:57.502" v="16" actId="20577"/>
          <ac:spMkLst>
            <pc:docMk/>
            <pc:sldMk cId="18822148" sldId="257"/>
            <ac:spMk id="2" creationId="{00000000-0000-0000-0000-000000000000}"/>
          </ac:spMkLst>
        </pc:spChg>
      </pc:sldChg>
      <pc:sldChg chg="modNotesTx">
        <pc:chgData name="Mike Weekes" userId="05d206cb-1838-40a7-a2af-249264fee17f" providerId="ADAL" clId="{D5A53E04-4FDF-4CFB-9F47-FB803A652813}" dt="2025-01-30T20:27:21.038" v="579" actId="20577"/>
        <pc:sldMkLst>
          <pc:docMk/>
          <pc:sldMk cId="3089179880" sldId="258"/>
        </pc:sldMkLst>
      </pc:sldChg>
      <pc:sldChg chg="addSp delSp modSp mod modNotesTx">
        <pc:chgData name="Mike Weekes" userId="05d206cb-1838-40a7-a2af-249264fee17f" providerId="ADAL" clId="{D5A53E04-4FDF-4CFB-9F47-FB803A652813}" dt="2025-01-30T20:27:24.617" v="584" actId="20577"/>
        <pc:sldMkLst>
          <pc:docMk/>
          <pc:sldMk cId="872610438" sldId="259"/>
        </pc:sldMkLst>
        <pc:spChg chg="mod">
          <ac:chgData name="Mike Weekes" userId="05d206cb-1838-40a7-a2af-249264fee17f" providerId="ADAL" clId="{D5A53E04-4FDF-4CFB-9F47-FB803A652813}" dt="2025-01-30T17:26:11.929" v="143" actId="20577"/>
          <ac:spMkLst>
            <pc:docMk/>
            <pc:sldMk cId="872610438" sldId="259"/>
            <ac:spMk id="9" creationId="{1EF7EC19-275B-F3FF-734D-8086145EA93F}"/>
          </ac:spMkLst>
        </pc:spChg>
        <pc:spChg chg="add mod">
          <ac:chgData name="Mike Weekes" userId="05d206cb-1838-40a7-a2af-249264fee17f" providerId="ADAL" clId="{D5A53E04-4FDF-4CFB-9F47-FB803A652813}" dt="2025-01-30T17:27:08.893" v="150" actId="1582"/>
          <ac:spMkLst>
            <pc:docMk/>
            <pc:sldMk cId="872610438" sldId="259"/>
            <ac:spMk id="12" creationId="{017247DF-7441-8B26-8E60-6118D1F64038}"/>
          </ac:spMkLst>
        </pc:spChg>
        <pc:spChg chg="add mod">
          <ac:chgData name="Mike Weekes" userId="05d206cb-1838-40a7-a2af-249264fee17f" providerId="ADAL" clId="{D5A53E04-4FDF-4CFB-9F47-FB803A652813}" dt="2025-01-30T17:27:27.475" v="152" actId="1076"/>
          <ac:spMkLst>
            <pc:docMk/>
            <pc:sldMk cId="872610438" sldId="259"/>
            <ac:spMk id="13" creationId="{7AED4EB5-7247-3643-C6E0-C6967CB6AD6B}"/>
          </ac:spMkLst>
        </pc:spChg>
        <pc:spChg chg="add mod">
          <ac:chgData name="Mike Weekes" userId="05d206cb-1838-40a7-a2af-249264fee17f" providerId="ADAL" clId="{D5A53E04-4FDF-4CFB-9F47-FB803A652813}" dt="2025-01-30T17:27:51.653" v="154" actId="1076"/>
          <ac:spMkLst>
            <pc:docMk/>
            <pc:sldMk cId="872610438" sldId="259"/>
            <ac:spMk id="14" creationId="{A8CDE2F8-076C-0795-14D5-DD41EBA4EDA0}"/>
          </ac:spMkLst>
        </pc:spChg>
        <pc:spChg chg="add mod">
          <ac:chgData name="Mike Weekes" userId="05d206cb-1838-40a7-a2af-249264fee17f" providerId="ADAL" clId="{D5A53E04-4FDF-4CFB-9F47-FB803A652813}" dt="2025-01-30T17:28:35.136" v="159" actId="1076"/>
          <ac:spMkLst>
            <pc:docMk/>
            <pc:sldMk cId="872610438" sldId="259"/>
            <ac:spMk id="18" creationId="{140FFE92-6CDA-DD4D-4A0D-C6858EFF0E46}"/>
          </ac:spMkLst>
        </pc:spChg>
        <pc:picChg chg="del">
          <ac:chgData name="Mike Weekes" userId="05d206cb-1838-40a7-a2af-249264fee17f" providerId="ADAL" clId="{D5A53E04-4FDF-4CFB-9F47-FB803A652813}" dt="2025-01-30T17:24:51.111" v="99" actId="478"/>
          <ac:picMkLst>
            <pc:docMk/>
            <pc:sldMk cId="872610438" sldId="259"/>
            <ac:picMk id="5" creationId="{ABF55B04-0455-2A5A-0F10-C83A3B8A0A9B}"/>
          </ac:picMkLst>
        </pc:picChg>
        <pc:picChg chg="add mod">
          <ac:chgData name="Mike Weekes" userId="05d206cb-1838-40a7-a2af-249264fee17f" providerId="ADAL" clId="{D5A53E04-4FDF-4CFB-9F47-FB803A652813}" dt="2025-01-30T17:26:22.614" v="145" actId="14100"/>
          <ac:picMkLst>
            <pc:docMk/>
            <pc:sldMk cId="872610438" sldId="259"/>
            <ac:picMk id="8" creationId="{E15376F5-62BA-4BAE-6C61-5E25EF8B3B96}"/>
          </ac:picMkLst>
        </pc:picChg>
        <pc:picChg chg="add mod">
          <ac:chgData name="Mike Weekes" userId="05d206cb-1838-40a7-a2af-249264fee17f" providerId="ADAL" clId="{D5A53E04-4FDF-4CFB-9F47-FB803A652813}" dt="2025-01-30T17:27:56.602" v="155"/>
          <ac:picMkLst>
            <pc:docMk/>
            <pc:sldMk cId="872610438" sldId="259"/>
            <ac:picMk id="15" creationId="{E69B46DC-1047-17BE-2049-502D600C942F}"/>
          </ac:picMkLst>
        </pc:picChg>
        <pc:picChg chg="add mod">
          <ac:chgData name="Mike Weekes" userId="05d206cb-1838-40a7-a2af-249264fee17f" providerId="ADAL" clId="{D5A53E04-4FDF-4CFB-9F47-FB803A652813}" dt="2025-01-30T17:28:09.020" v="156"/>
          <ac:picMkLst>
            <pc:docMk/>
            <pc:sldMk cId="872610438" sldId="259"/>
            <ac:picMk id="16" creationId="{899C40A4-E923-FAE8-4FD5-ADFCDE1D43B9}"/>
          </ac:picMkLst>
        </pc:picChg>
        <pc:picChg chg="add">
          <ac:chgData name="Mike Weekes" userId="05d206cb-1838-40a7-a2af-249264fee17f" providerId="ADAL" clId="{D5A53E04-4FDF-4CFB-9F47-FB803A652813}" dt="2025-01-30T17:28:21.276" v="157"/>
          <ac:picMkLst>
            <pc:docMk/>
            <pc:sldMk cId="872610438" sldId="259"/>
            <ac:picMk id="17" creationId="{6371C012-E79E-AA1F-B6BB-D18E7D0CFE8C}"/>
          </ac:picMkLst>
        </pc:picChg>
      </pc:sldChg>
      <pc:sldChg chg="modNotesTx">
        <pc:chgData name="Mike Weekes" userId="05d206cb-1838-40a7-a2af-249264fee17f" providerId="ADAL" clId="{D5A53E04-4FDF-4CFB-9F47-FB803A652813}" dt="2025-01-30T20:27:32.055" v="589" actId="20577"/>
        <pc:sldMkLst>
          <pc:docMk/>
          <pc:sldMk cId="4175984676" sldId="260"/>
        </pc:sldMkLst>
      </pc:sldChg>
      <pc:sldChg chg="modSp mod modNotesTx">
        <pc:chgData name="Mike Weekes" userId="05d206cb-1838-40a7-a2af-249264fee17f" providerId="ADAL" clId="{D5A53E04-4FDF-4CFB-9F47-FB803A652813}" dt="2025-01-30T20:26:21.628" v="531" actId="20577"/>
        <pc:sldMkLst>
          <pc:docMk/>
          <pc:sldMk cId="869786913" sldId="261"/>
        </pc:sldMkLst>
        <pc:spChg chg="mod">
          <ac:chgData name="Mike Weekes" userId="05d206cb-1838-40a7-a2af-249264fee17f" providerId="ADAL" clId="{D5A53E04-4FDF-4CFB-9F47-FB803A652813}" dt="2025-01-30T17:32:48.181" v="280" actId="20577"/>
          <ac:spMkLst>
            <pc:docMk/>
            <pc:sldMk cId="869786913" sldId="261"/>
            <ac:spMk id="2" creationId="{3FD839E9-79CA-35ED-8640-18523BC75608}"/>
          </ac:spMkLst>
        </pc:spChg>
      </pc:sldChg>
      <pc:sldChg chg="modSp mod modNotesTx">
        <pc:chgData name="Mike Weekes" userId="05d206cb-1838-40a7-a2af-249264fee17f" providerId="ADAL" clId="{D5A53E04-4FDF-4CFB-9F47-FB803A652813}" dt="2025-01-30T20:24:31.477" v="365" actId="20577"/>
        <pc:sldMkLst>
          <pc:docMk/>
          <pc:sldMk cId="3360548556" sldId="262"/>
        </pc:sldMkLst>
        <pc:spChg chg="mod">
          <ac:chgData name="Mike Weekes" userId="05d206cb-1838-40a7-a2af-249264fee17f" providerId="ADAL" clId="{D5A53E04-4FDF-4CFB-9F47-FB803A652813}" dt="2025-01-30T20:24:17.212" v="360" actId="20577"/>
          <ac:spMkLst>
            <pc:docMk/>
            <pc:sldMk cId="3360548556" sldId="262"/>
            <ac:spMk id="2" creationId="{913F13EC-B2AB-FBA3-2EF4-24F4693471C0}"/>
          </ac:spMkLst>
        </pc:spChg>
      </pc:sldChg>
      <pc:sldChg chg="modNotesTx">
        <pc:chgData name="Mike Weekes" userId="05d206cb-1838-40a7-a2af-249264fee17f" providerId="ADAL" clId="{D5A53E04-4FDF-4CFB-9F47-FB803A652813}" dt="2025-01-30T20:26:33.846" v="536" actId="20577"/>
        <pc:sldMkLst>
          <pc:docMk/>
          <pc:sldMk cId="117840872" sldId="263"/>
        </pc:sldMkLst>
      </pc:sldChg>
      <pc:sldChg chg="modNotesTx">
        <pc:chgData name="Mike Weekes" userId="05d206cb-1838-40a7-a2af-249264fee17f" providerId="ADAL" clId="{D5A53E04-4FDF-4CFB-9F47-FB803A652813}" dt="2025-01-30T20:26:47.464" v="545" actId="20577"/>
        <pc:sldMkLst>
          <pc:docMk/>
          <pc:sldMk cId="1815325719" sldId="264"/>
        </pc:sldMkLst>
      </pc:sldChg>
      <pc:sldChg chg="modSp mod modNotesTx">
        <pc:chgData name="Mike Weekes" userId="05d206cb-1838-40a7-a2af-249264fee17f" providerId="ADAL" clId="{D5A53E04-4FDF-4CFB-9F47-FB803A652813}" dt="2025-01-30T20:27:36.915" v="593" actId="20577"/>
        <pc:sldMkLst>
          <pc:docMk/>
          <pc:sldMk cId="3799602299" sldId="266"/>
        </pc:sldMkLst>
        <pc:picChg chg="mod">
          <ac:chgData name="Mike Weekes" userId="05d206cb-1838-40a7-a2af-249264fee17f" providerId="ADAL" clId="{D5A53E04-4FDF-4CFB-9F47-FB803A652813}" dt="2025-01-20T16:55:13.628" v="22" actId="1076"/>
          <ac:picMkLst>
            <pc:docMk/>
            <pc:sldMk cId="3799602299" sldId="266"/>
            <ac:picMk id="4" creationId="{3D1EAAED-392B-4D14-FDC0-711BC2558483}"/>
          </ac:picMkLst>
        </pc:picChg>
      </pc:sldChg>
      <pc:sldChg chg="modSp mod modNotesTx">
        <pc:chgData name="Mike Weekes" userId="05d206cb-1838-40a7-a2af-249264fee17f" providerId="ADAL" clId="{D5A53E04-4FDF-4CFB-9F47-FB803A652813}" dt="2025-01-30T20:26:10.954" v="527" actId="20577"/>
        <pc:sldMkLst>
          <pc:docMk/>
          <pc:sldMk cId="2328461444" sldId="267"/>
        </pc:sldMkLst>
        <pc:spChg chg="mod">
          <ac:chgData name="Mike Weekes" userId="05d206cb-1838-40a7-a2af-249264fee17f" providerId="ADAL" clId="{D5A53E04-4FDF-4CFB-9F47-FB803A652813}" dt="2025-01-30T20:26:10.954" v="527" actId="20577"/>
          <ac:spMkLst>
            <pc:docMk/>
            <pc:sldMk cId="2328461444" sldId="267"/>
            <ac:spMk id="2" creationId="{913F13EC-B2AB-FBA3-2EF4-24F4693471C0}"/>
          </ac:spMkLst>
        </pc:spChg>
      </pc:sldChg>
      <pc:sldChg chg="modNotesTx">
        <pc:chgData name="Mike Weekes" userId="05d206cb-1838-40a7-a2af-249264fee17f" providerId="ADAL" clId="{D5A53E04-4FDF-4CFB-9F47-FB803A652813}" dt="2025-01-30T20:27:40.500" v="597" actId="20577"/>
        <pc:sldMkLst>
          <pc:docMk/>
          <pc:sldMk cId="4088992328" sldId="269"/>
        </pc:sldMkLst>
      </pc:sldChg>
      <pc:sldChg chg="modSp mod modNotesTx">
        <pc:chgData name="Mike Weekes" userId="05d206cb-1838-40a7-a2af-249264fee17f" providerId="ADAL" clId="{D5A53E04-4FDF-4CFB-9F47-FB803A652813}" dt="2025-01-30T20:26:58.677" v="571" actId="20577"/>
        <pc:sldMkLst>
          <pc:docMk/>
          <pc:sldMk cId="46602844" sldId="270"/>
        </pc:sldMkLst>
        <pc:spChg chg="mod">
          <ac:chgData name="Mike Weekes" userId="05d206cb-1838-40a7-a2af-249264fee17f" providerId="ADAL" clId="{D5A53E04-4FDF-4CFB-9F47-FB803A652813}" dt="2025-01-30T17:33:46.207" v="290" actId="255"/>
          <ac:spMkLst>
            <pc:docMk/>
            <pc:sldMk cId="46602844" sldId="270"/>
            <ac:spMk id="6" creationId="{98340380-F238-586C-358F-4C58973EF408}"/>
          </ac:spMkLst>
        </pc:spChg>
        <pc:picChg chg="mod">
          <ac:chgData name="Mike Weekes" userId="05d206cb-1838-40a7-a2af-249264fee17f" providerId="ADAL" clId="{D5A53E04-4FDF-4CFB-9F47-FB803A652813}" dt="2025-01-30T17:33:36.525" v="289" actId="1076"/>
          <ac:picMkLst>
            <pc:docMk/>
            <pc:sldMk cId="46602844" sldId="270"/>
            <ac:picMk id="4" creationId="{3D1EAAED-392B-4D14-FDC0-711BC2558483}"/>
          </ac:picMkLst>
        </pc:picChg>
      </pc:sldChg>
      <pc:sldChg chg="addSp delSp mod modNotesTx">
        <pc:chgData name="Mike Weekes" userId="05d206cb-1838-40a7-a2af-249264fee17f" providerId="ADAL" clId="{D5A53E04-4FDF-4CFB-9F47-FB803A652813}" dt="2025-01-30T20:26:54.213" v="567" actId="20577"/>
        <pc:sldMkLst>
          <pc:docMk/>
          <pc:sldMk cId="1269505253" sldId="271"/>
        </pc:sldMkLst>
        <pc:picChg chg="del">
          <ac:chgData name="Mike Weekes" userId="05d206cb-1838-40a7-a2af-249264fee17f" providerId="ADAL" clId="{D5A53E04-4FDF-4CFB-9F47-FB803A652813}" dt="2025-01-30T17:54:32.439" v="292" actId="478"/>
          <ac:picMkLst>
            <pc:docMk/>
            <pc:sldMk cId="1269505253" sldId="271"/>
            <ac:picMk id="3" creationId="{FBF03933-E8B4-0B39-E51A-5218DE43B6E3}"/>
          </ac:picMkLst>
        </pc:picChg>
        <pc:picChg chg="add">
          <ac:chgData name="Mike Weekes" userId="05d206cb-1838-40a7-a2af-249264fee17f" providerId="ADAL" clId="{D5A53E04-4FDF-4CFB-9F47-FB803A652813}" dt="2025-01-30T17:54:56.209" v="293" actId="22"/>
          <ac:picMkLst>
            <pc:docMk/>
            <pc:sldMk cId="1269505253" sldId="271"/>
            <ac:picMk id="4" creationId="{BD49D2AA-729A-A202-41B8-234A0984E70A}"/>
          </ac:picMkLst>
        </pc:picChg>
        <pc:picChg chg="del">
          <ac:chgData name="Mike Weekes" userId="05d206cb-1838-40a7-a2af-249264fee17f" providerId="ADAL" clId="{D5A53E04-4FDF-4CFB-9F47-FB803A652813}" dt="2025-01-30T17:54:30.792" v="291" actId="478"/>
          <ac:picMkLst>
            <pc:docMk/>
            <pc:sldMk cId="1269505253" sldId="271"/>
            <ac:picMk id="6" creationId="{9F4AB949-1ABB-C79B-1A07-AF25FECFA2CA}"/>
          </ac:picMkLst>
        </pc:picChg>
      </pc:sldChg>
      <pc:sldChg chg="modSp add mod modNotesTx">
        <pc:chgData name="Mike Weekes" userId="05d206cb-1838-40a7-a2af-249264fee17f" providerId="ADAL" clId="{D5A53E04-4FDF-4CFB-9F47-FB803A652813}" dt="2025-01-30T20:25:51.447" v="494" actId="20577"/>
        <pc:sldMkLst>
          <pc:docMk/>
          <pc:sldMk cId="473948424" sldId="272"/>
        </pc:sldMkLst>
        <pc:spChg chg="mod">
          <ac:chgData name="Mike Weekes" userId="05d206cb-1838-40a7-a2af-249264fee17f" providerId="ADAL" clId="{D5A53E04-4FDF-4CFB-9F47-FB803A652813}" dt="2025-01-30T20:25:44.309" v="489" actId="20577"/>
          <ac:spMkLst>
            <pc:docMk/>
            <pc:sldMk cId="473948424" sldId="272"/>
            <ac:spMk id="2" creationId="{7D9DE113-67EA-A1DD-47DD-3DE2A996C6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EF8D-E90A-4893-8448-7854784AF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9F95-CA09-465A-8564-8491FA3F0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A613-E711-4636-B0FC-8098683C858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AEB1E-5A2E-4447-9806-667D524D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7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63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4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0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EB1E-5A2E-4447-9806-667D524D9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4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99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1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7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35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90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86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04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71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16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pembinatrails.ca/page/556/transport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YPQsB2dMrn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whyteridge@pembinatrails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chrome-extension://efaidnbmnnnibpcajpcglclefindmkaj/https:/media.pembinatrails.ca/media/Default/medialib/registration-form.16b5c512671.pdf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pembinatrails.ca/whyteridge/page/12762/how-to-regis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20742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Welcome!!!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Whyte Ridge Open House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30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23A65-3FAB-9365-75CE-8B1F5DD3DC0B}"/>
              </a:ext>
            </a:extLst>
          </p:cNvPr>
          <p:cNvSpPr txBox="1"/>
          <p:nvPr/>
        </p:nvSpPr>
        <p:spPr>
          <a:xfrm>
            <a:off x="683568" y="2572403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/>
              <a:t>To know how to register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/>
              <a:t>To know how to prepare for Kindergarten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/>
              <a:t>To learn about the morning or afternoon in the life of a Kindergartener</a:t>
            </a:r>
          </a:p>
        </p:txBody>
      </p:sp>
      <p:pic>
        <p:nvPicPr>
          <p:cNvPr id="6" name="Picture 5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E6B5006-3AD8-6D31-F230-6A0AD4F74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08" y="1765808"/>
            <a:ext cx="2058496" cy="16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292314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Daycare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839E9-79CA-35ED-8640-18523BC75608}"/>
              </a:ext>
            </a:extLst>
          </p:cNvPr>
          <p:cNvSpPr txBox="1"/>
          <p:nvPr/>
        </p:nvSpPr>
        <p:spPr>
          <a:xfrm>
            <a:off x="755576" y="1566952"/>
            <a:ext cx="74168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CA" altLang="en-US" sz="3200" dirty="0"/>
              <a:t>There are five school-age daycares serving our school </a:t>
            </a:r>
            <a:r>
              <a:rPr lang="en-CA" altLang="en-US" sz="2400" dirty="0"/>
              <a:t>(</a:t>
            </a:r>
            <a:r>
              <a:rPr lang="en-CA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brochures and information to be emailed to families</a:t>
            </a:r>
            <a:r>
              <a:rPr lang="en-CA" altLang="en-US" sz="3200" dirty="0"/>
              <a:t>)</a:t>
            </a:r>
            <a:endParaRPr lang="en-CA" altLang="en-US" sz="2800" dirty="0"/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YM/YWCA (WR)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 err="1"/>
              <a:t>Brightling</a:t>
            </a:r>
            <a:r>
              <a:rPr lang="en-CA" altLang="en-US" sz="2800" dirty="0"/>
              <a:t> Academy 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Advantage Childcare 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Tae-Ryong Park Academy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Fort Garry Child Care Centre (HGI)</a:t>
            </a:r>
            <a:endParaRPr lang="en-US" altLang="en-US" sz="3200" dirty="0"/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1875A072-CE26-854D-D1E5-A6A5633B4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42" y="2336415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" y="-573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163D8-E77F-8BBA-1B12-18F3D251C25B}"/>
              </a:ext>
            </a:extLst>
          </p:cNvPr>
          <p:cNvSpPr txBox="1"/>
          <p:nvPr/>
        </p:nvSpPr>
        <p:spPr>
          <a:xfrm>
            <a:off x="755576" y="220486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 have many students who take the bus. For more information on transportation we ask that parents go to the </a:t>
            </a:r>
            <a:r>
              <a:rPr lang="en-CA" dirty="0">
                <a:hlinkClick r:id="rId4"/>
              </a:rPr>
              <a:t>Pembina Trails School Division transportation website</a:t>
            </a:r>
            <a:r>
              <a:rPr lang="en-CA" dirty="0"/>
              <a:t>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Find out if you are eligible.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Timelines for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At Whyte Ridge School, we communicate effectively with our families, to ensure that students get to and from school safely.</a:t>
            </a: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980C00D-8F73-0B62-345B-4172F2B49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 – Parent Advisory Council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DF2B4-DCE6-375F-62AA-3A738E01F72E}"/>
              </a:ext>
            </a:extLst>
          </p:cNvPr>
          <p:cNvSpPr txBox="1"/>
          <p:nvPr/>
        </p:nvSpPr>
        <p:spPr>
          <a:xfrm>
            <a:off x="1187624" y="2348880"/>
            <a:ext cx="7128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Meetings take place on the first Wednesday of the month (September – May):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chance to meet other parents and get involved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shared 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Fundraising and staff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Transparency and communication</a:t>
            </a: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3B98DD59-5393-B4F7-A933-8F693B7A2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180EE10-E6C5-1EFE-9E8F-F99C043E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" y="-42459"/>
            <a:ext cx="4370723" cy="342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9D2AA-729A-A202-41B8-234A0984E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38" y="0"/>
            <a:ext cx="877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204863"/>
            <a:ext cx="6707088" cy="30263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Questions???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7EA10654-18CD-B14E-C505-3544102C1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87" y="60988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573"/>
            <a:ext cx="9143999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2498725"/>
            <a:ext cx="2822575" cy="20399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Welcome to Kindergarten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2628FAA9-6513-2F84-ACB1-F9F8BA430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4613172"/>
            <a:ext cx="2646817" cy="2074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B991B-30C2-AFAF-CEA6-816136415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261561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75 minutes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7EC19-275B-F3FF-734D-8086145EA93F}"/>
              </a:ext>
            </a:extLst>
          </p:cNvPr>
          <p:cNvSpPr txBox="1"/>
          <p:nvPr/>
        </p:nvSpPr>
        <p:spPr>
          <a:xfrm>
            <a:off x="6262577" y="1844824"/>
            <a:ext cx="26657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6:00pm – 7:15pm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3 sessions (gym, library, Kindergarten Room)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Groups 1, 2 and 3</a:t>
            </a:r>
          </a:p>
          <a:p>
            <a:endParaRPr lang="en-CA" dirty="0"/>
          </a:p>
          <a:p>
            <a:r>
              <a:rPr lang="en-CA" b="1" dirty="0"/>
              <a:t>6:55pm</a:t>
            </a:r>
            <a:r>
              <a:rPr lang="en-CA" dirty="0"/>
              <a:t> </a:t>
            </a:r>
            <a:r>
              <a:rPr lang="en-CA" b="1" dirty="0"/>
              <a:t>– 7:15pm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Questions in the 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Music Room</a:t>
            </a:r>
          </a:p>
        </p:txBody>
      </p:sp>
      <p:pic>
        <p:nvPicPr>
          <p:cNvPr id="2" name="Picture 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32D042D-C4B6-6457-AB19-B8EEC43A9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51" y="72296"/>
            <a:ext cx="2169565" cy="1700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8DFA86-46DD-E85E-F910-1414FC394349}"/>
              </a:ext>
            </a:extLst>
          </p:cNvPr>
          <p:cNvSpPr/>
          <p:nvPr/>
        </p:nvSpPr>
        <p:spPr>
          <a:xfrm>
            <a:off x="499534" y="1975158"/>
            <a:ext cx="524933" cy="5874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A4816-7F5B-5746-38C4-1FD4B4EDE28E}"/>
              </a:ext>
            </a:extLst>
          </p:cNvPr>
          <p:cNvSpPr/>
          <p:nvPr/>
        </p:nvSpPr>
        <p:spPr>
          <a:xfrm>
            <a:off x="457201" y="2901244"/>
            <a:ext cx="609600" cy="84666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DA1FA-E656-AC24-7CB6-A6153C4C2EA1}"/>
              </a:ext>
            </a:extLst>
          </p:cNvPr>
          <p:cNvSpPr/>
          <p:nvPr/>
        </p:nvSpPr>
        <p:spPr>
          <a:xfrm>
            <a:off x="1744134" y="2901243"/>
            <a:ext cx="609600" cy="745067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376F5-62BA-4BAE-6C61-5E25EF8B3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74" y="1658679"/>
            <a:ext cx="6091220" cy="34265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7247DF-7441-8B26-8E60-6118D1F64038}"/>
              </a:ext>
            </a:extLst>
          </p:cNvPr>
          <p:cNvSpPr/>
          <p:nvPr/>
        </p:nvSpPr>
        <p:spPr>
          <a:xfrm>
            <a:off x="701749" y="2466753"/>
            <a:ext cx="827526" cy="9622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D4EB5-7247-3643-C6E0-C6967CB6AD6B}"/>
              </a:ext>
            </a:extLst>
          </p:cNvPr>
          <p:cNvSpPr/>
          <p:nvPr/>
        </p:nvSpPr>
        <p:spPr>
          <a:xfrm>
            <a:off x="2544726" y="4021898"/>
            <a:ext cx="827526" cy="9622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CDE2F8-076C-0795-14D5-DD41EBA4EDA0}"/>
              </a:ext>
            </a:extLst>
          </p:cNvPr>
          <p:cNvSpPr/>
          <p:nvPr/>
        </p:nvSpPr>
        <p:spPr>
          <a:xfrm>
            <a:off x="701749" y="3584747"/>
            <a:ext cx="827526" cy="9622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0FFE92-6CDA-DD4D-4A0D-C6858EFF0E46}"/>
              </a:ext>
            </a:extLst>
          </p:cNvPr>
          <p:cNvSpPr/>
          <p:nvPr/>
        </p:nvSpPr>
        <p:spPr>
          <a:xfrm>
            <a:off x="1540569" y="4439357"/>
            <a:ext cx="827526" cy="9622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 Philosophy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C6C22-15F7-2CAD-E7CB-352762E54E16}"/>
              </a:ext>
            </a:extLst>
          </p:cNvPr>
          <p:cNvSpPr txBox="1"/>
          <p:nvPr/>
        </p:nvSpPr>
        <p:spPr>
          <a:xfrm>
            <a:off x="539552" y="1772816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At WR School, our Kindergarten Program focuses on: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Focusing on the social and emotional health of all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Fostering play and fine motor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Outdoor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Music Literacy.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We have a very inclusive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sz="2400" dirty="0"/>
              <a:t>This carries through grade 4………and beyond.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C4C88F00-7273-5DFC-7569-94FAE3B6A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74" y="109392"/>
            <a:ext cx="2122597" cy="16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38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Register???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448E9-57F8-9479-CC07-A8E10B7146CF}"/>
              </a:ext>
            </a:extLst>
          </p:cNvPr>
          <p:cNvSpPr txBox="1"/>
          <p:nvPr/>
        </p:nvSpPr>
        <p:spPr>
          <a:xfrm>
            <a:off x="534675" y="161927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Register Online by </a:t>
            </a:r>
            <a:r>
              <a:rPr lang="en-CA" dirty="0">
                <a:hlinkClick r:id="rId4"/>
              </a:rPr>
              <a:t>visiting our website </a:t>
            </a:r>
            <a:r>
              <a:rPr lang="en-CA" dirty="0"/>
              <a:t>(you can also register in person or contact the office 204-488-4245):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F7961-3824-8D8C-4542-BAF65E31CB2D}"/>
              </a:ext>
            </a:extLst>
          </p:cNvPr>
          <p:cNvSpPr txBox="1"/>
          <p:nvPr/>
        </p:nvSpPr>
        <p:spPr>
          <a:xfrm>
            <a:off x="534675" y="41490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For newcomer families to Canada (not permanent residents) please see someone in the office (or call 204-488-4245)…..</a:t>
            </a: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B734B9CE-1DE7-2670-169A-2875B933F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98" y="53360"/>
            <a:ext cx="1876876" cy="1470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9DCE7F-ED92-15B4-ACF1-E1817A1734BB}"/>
              </a:ext>
            </a:extLst>
          </p:cNvPr>
          <p:cNvSpPr txBox="1"/>
          <p:nvPr/>
        </p:nvSpPr>
        <p:spPr>
          <a:xfrm>
            <a:off x="745067" y="2705277"/>
            <a:ext cx="742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Complete the </a:t>
            </a:r>
            <a:r>
              <a:rPr lang="en-US" dirty="0">
                <a:hlinkClick r:id="rId6"/>
              </a:rPr>
              <a:t>registration form</a:t>
            </a:r>
            <a:r>
              <a:rPr lang="en-US" dirty="0"/>
              <a:t> and email it to </a:t>
            </a:r>
            <a:r>
              <a:rPr lang="en-US" dirty="0">
                <a:hlinkClick r:id="rId7"/>
              </a:rPr>
              <a:t>Whyte Ridge School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Attach your child’s birth certificate.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Proof of residency is required (lease agreement, mortgage documents, or a utility bill). </a:t>
            </a:r>
          </a:p>
        </p:txBody>
      </p:sp>
    </p:spTree>
    <p:extLst>
      <p:ext uri="{BB962C8B-B14F-4D97-AF65-F5344CB8AC3E}">
        <p14:creationId xmlns:p14="http://schemas.microsoft.com/office/powerpoint/2010/main" val="379960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Register???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83D4E-9C2C-D789-9DCE-04A3108BB34E}"/>
              </a:ext>
            </a:extLst>
          </p:cNvPr>
          <p:cNvSpPr txBox="1"/>
          <p:nvPr/>
        </p:nvSpPr>
        <p:spPr>
          <a:xfrm>
            <a:off x="1115616" y="1628800"/>
            <a:ext cx="7416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Morning or Afternoon?</a:t>
            </a:r>
          </a:p>
          <a:p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We cannot accommodate everyone (but </a:t>
            </a:r>
            <a:r>
              <a:rPr lang="en-CA" sz="2000"/>
              <a:t>we try).</a:t>
            </a:r>
            <a:endParaRPr lang="en-CA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We may have to shuffle people around in May/June.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Factor in bussing requests.</a:t>
            </a:r>
          </a:p>
          <a:p>
            <a:endParaRPr lang="en-CA" sz="2800" dirty="0"/>
          </a:p>
          <a:p>
            <a:r>
              <a:rPr lang="en-CA" sz="2800" dirty="0"/>
              <a:t>Morning starts at 8:25am until 11:10am</a:t>
            </a:r>
          </a:p>
          <a:p>
            <a:r>
              <a:rPr lang="en-CA" sz="2800" dirty="0"/>
              <a:t>Afternoon starts at 12:15pm until 3:00pm</a:t>
            </a:r>
          </a:p>
          <a:p>
            <a:endParaRPr lang="en-CA" sz="2800" dirty="0"/>
          </a:p>
        </p:txBody>
      </p:sp>
      <p:pic>
        <p:nvPicPr>
          <p:cNvPr id="2" name="Picture 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D8D82082-DA54-5DA3-22B3-12B315F28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" y="-84563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934396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F13EC-B2AB-FBA3-2EF4-24F4693471C0}"/>
              </a:ext>
            </a:extLst>
          </p:cNvPr>
          <p:cNvSpPr txBox="1"/>
          <p:nvPr/>
        </p:nvSpPr>
        <p:spPr>
          <a:xfrm>
            <a:off x="971600" y="1772816"/>
            <a:ext cx="417646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000" dirty="0"/>
              <a:t>Whyte Ridge School works hard to meet the needs of all children: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Clinical Services may be available for Consultation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Pembina Trails Philosophy of Inclusive Practice</a:t>
            </a:r>
            <a:endParaRPr lang="en-CA" altLang="en-US" sz="1800" dirty="0">
              <a:cs typeface="Arial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800" dirty="0"/>
              <a:t>Resource, Counselling and English as an Additional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6AD23-F500-2E68-3E15-58927E960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12" y="1707307"/>
            <a:ext cx="3098800" cy="3098800"/>
          </a:xfrm>
          <a:prstGeom prst="rect">
            <a:avLst/>
          </a:prstGeom>
        </p:spPr>
      </p:pic>
      <p:pic>
        <p:nvPicPr>
          <p:cNvPr id="5" name="Picture 4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A500C0F2-0C1F-82B6-C8F8-476BDB594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57007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54C2E-DC5C-3E9F-4E73-90107B142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2FB96147-4F13-1328-1A7A-29294D21B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" y="-84563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2E9323-BFCA-CAEB-9727-6D2F9621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934396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DE113-67EA-A1DD-47DD-3DE2A996C6F0}"/>
              </a:ext>
            </a:extLst>
          </p:cNvPr>
          <p:cNvSpPr txBox="1"/>
          <p:nvPr/>
        </p:nvSpPr>
        <p:spPr>
          <a:xfrm>
            <a:off x="971600" y="1772816"/>
            <a:ext cx="417646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If you feel like your child may need extra supports or if they have received preschool services please make note of that on your registration form. </a:t>
            </a:r>
          </a:p>
          <a:p>
            <a:endParaRPr lang="en-US" altLang="en-US" sz="2000" dirty="0"/>
          </a:p>
          <a:p>
            <a:endParaRPr lang="en-CA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EAD0C-2B31-F056-5BFE-83823885E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12" y="1707307"/>
            <a:ext cx="3098800" cy="3098800"/>
          </a:xfrm>
          <a:prstGeom prst="rect">
            <a:avLst/>
          </a:prstGeom>
        </p:spPr>
      </p:pic>
      <p:pic>
        <p:nvPicPr>
          <p:cNvPr id="5" name="Picture 4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A90DECEF-B0D4-F1FA-DC1C-39F2B31D0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57007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" y="-84563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934396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Whyte Ridge School Programming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F13EC-B2AB-FBA3-2EF4-24F4693471C0}"/>
              </a:ext>
            </a:extLst>
          </p:cNvPr>
          <p:cNvSpPr txBox="1"/>
          <p:nvPr/>
        </p:nvSpPr>
        <p:spPr>
          <a:xfrm>
            <a:off x="971600" y="1772816"/>
            <a:ext cx="4176464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 dirty="0"/>
              <a:t>K-4 English Instructional Program</a:t>
            </a:r>
            <a:endParaRPr lang="en-CA" altLang="en-US" sz="2000" dirty="0">
              <a:cs typeface="Aria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 dirty="0"/>
              <a:t>Music, Gym, Library and French specialists.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 dirty="0"/>
              <a:t>Enrichment and STEM Opportunities.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 dirty="0"/>
              <a:t>Student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000" dirty="0">
                <a:cs typeface="Arial"/>
              </a:rPr>
              <a:t>Participate in school-wide events; such as assemblies, presentations, theme days,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cs typeface="Arial"/>
            </a:endParaRPr>
          </a:p>
          <a:p>
            <a:endParaRPr lang="en-CA" dirty="0"/>
          </a:p>
          <a:p>
            <a:endParaRPr lang="en-CA" dirty="0">
              <a:cs typeface="Arial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64B79CF-284A-0B42-8236-EE34875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59" y="3356992"/>
            <a:ext cx="4054793" cy="269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CDE6305F-C12E-5473-CCCF-A14CBEFED2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 PPT Template.potx" id="{A6B1247D-17DA-4C76-B17A-CFD7100A2629}" vid="{FB0FB8A8-43E3-4AD6-926F-7001FDAB66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589E7C1936B4ABD3F6895785771BE" ma:contentTypeVersion="" ma:contentTypeDescription="Create a new document." ma:contentTypeScope="" ma:versionID="785f15efddea34339669be7ee4a03622">
  <xsd:schema xmlns:xsd="http://www.w3.org/2001/XMLSchema" xmlns:xs="http://www.w3.org/2001/XMLSchema" xmlns:p="http://schemas.microsoft.com/office/2006/metadata/properties" xmlns:ns2="e30f7be2-3901-4744-8de9-b4451f138e88" xmlns:ns3="f2c50378-db9a-4b95-b5cf-b89e1203313d" targetNamespace="http://schemas.microsoft.com/office/2006/metadata/properties" ma:root="true" ma:fieldsID="7226e04bf1b0901fccdb567b9d2eea6c" ns2:_="" ns3:_="">
    <xsd:import namespace="e30f7be2-3901-4744-8de9-b4451f138e88"/>
    <xsd:import namespace="f2c50378-db9a-4b95-b5cf-b89e12033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7be2-3901-4744-8de9-b4451f13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7a34821-92bd-41d2-a1e6-9ab4674303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0378-db9a-4b95-b5cf-b89e120331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D205B6-BE35-41DD-8368-8D2AC2D0325A}" ma:internalName="TaxCatchAll" ma:showField="CatchAllData" ma:web="{4c353408-a876-47c3-86f3-b27b3fccef4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50378-db9a-4b95-b5cf-b89e1203313d" xsi:nil="true"/>
    <lcf76f155ced4ddcb4097134ff3c332f xmlns="e30f7be2-3901-4744-8de9-b4451f138e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78C31F-D25B-461C-A500-92AA50A2B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A00D3-7DCB-4A4C-9ED7-B0D172213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7be2-3901-4744-8de9-b4451f138e88"/>
    <ds:schemaRef ds:uri="f2c50378-db9a-4b95-b5cf-b89e12033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E123C1-CCE2-4C2B-A50A-A33410EC4F3F}">
  <ds:schemaRefs>
    <ds:schemaRef ds:uri="f2c50378-db9a-4b95-b5cf-b89e1203313d"/>
    <ds:schemaRef ds:uri="f9a603d0-4d8a-4253-b566-e7087abc69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30f7be2-3901-4744-8de9-b4451f138e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 PPT Template</Template>
  <TotalTime>300</TotalTime>
  <Words>537</Words>
  <Application>Microsoft Office PowerPoint</Application>
  <PresentationFormat>On-screen Show (4:3)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Courier New</vt:lpstr>
      <vt:lpstr>Wingdings</vt:lpstr>
      <vt:lpstr>Office Theme</vt:lpstr>
      <vt:lpstr>Welcome!!! Whyte Ridge Open House January 30th, 2025</vt:lpstr>
      <vt:lpstr>Welcome to Kindergarten</vt:lpstr>
      <vt:lpstr>The next 75 minutes</vt:lpstr>
      <vt:lpstr>WR Philosophy</vt:lpstr>
      <vt:lpstr>How to Register???</vt:lpstr>
      <vt:lpstr>How to Register???</vt:lpstr>
      <vt:lpstr>Student Services</vt:lpstr>
      <vt:lpstr>Student Services</vt:lpstr>
      <vt:lpstr>Whyte Ridge School Programming</vt:lpstr>
      <vt:lpstr>Daycare</vt:lpstr>
      <vt:lpstr>Transportation</vt:lpstr>
      <vt:lpstr>PAC – Parent Advisory Council</vt:lpstr>
      <vt:lpstr>PowerPoint Presentation</vt:lpstr>
      <vt:lpstr>Questions???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Welcome!!! Whyte Ridge Open House February 8th, 2023</dc:title>
  <dc:creator>Mike Weekes</dc:creator>
  <cp:lastModifiedBy>Mike Weekes</cp:lastModifiedBy>
  <cp:revision>4</cp:revision>
  <dcterms:created xsi:type="dcterms:W3CDTF">2023-02-07T15:50:19Z</dcterms:created>
  <dcterms:modified xsi:type="dcterms:W3CDTF">2025-01-30T20:27:48Z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0x010100F17589E7C1936B4ABD3F6895785771BE</vt:lpwstr>
  </property>
  <property fmtid="{D5CDD505-2E9C-101B-9397-08002B2CF9AE}" pid="3" name="MediaServiceImageTags">
    <vt:lpwstr/>
  </property>
</Properties>
</file>