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59" r:id="rId7"/>
    <p:sldId id="260" r:id="rId8"/>
    <p:sldId id="266" r:id="rId9"/>
    <p:sldId id="269" r:id="rId10"/>
    <p:sldId id="262" r:id="rId11"/>
    <p:sldId id="267" r:id="rId12"/>
    <p:sldId id="261" r:id="rId13"/>
    <p:sldId id="263" r:id="rId14"/>
    <p:sldId id="264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EE063E-7E5F-4104-B0CA-3011FEC22346}" v="20" dt="2024-02-01T19:31:46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Weekes" userId="05d206cb-1838-40a7-a2af-249264fee17f" providerId="ADAL" clId="{C2EE063E-7E5F-4104-B0CA-3011FEC22346}"/>
    <pc:docChg chg="undo custSel modSld">
      <pc:chgData name="Mike Weekes" userId="05d206cb-1838-40a7-a2af-249264fee17f" providerId="ADAL" clId="{C2EE063E-7E5F-4104-B0CA-3011FEC22346}" dt="2024-02-01T22:30:16.464" v="493" actId="1076"/>
      <pc:docMkLst>
        <pc:docMk/>
      </pc:docMkLst>
      <pc:sldChg chg="modSp mod">
        <pc:chgData name="Mike Weekes" userId="05d206cb-1838-40a7-a2af-249264fee17f" providerId="ADAL" clId="{C2EE063E-7E5F-4104-B0CA-3011FEC22346}" dt="2024-02-01T19:32:58.199" v="323" actId="20577"/>
        <pc:sldMkLst>
          <pc:docMk/>
          <pc:sldMk cId="18822148" sldId="257"/>
        </pc:sldMkLst>
        <pc:spChg chg="mod">
          <ac:chgData name="Mike Weekes" userId="05d206cb-1838-40a7-a2af-249264fee17f" providerId="ADAL" clId="{C2EE063E-7E5F-4104-B0CA-3011FEC22346}" dt="2024-02-01T19:32:58.199" v="323" actId="20577"/>
          <ac:spMkLst>
            <pc:docMk/>
            <pc:sldMk cId="18822148" sldId="257"/>
            <ac:spMk id="5" creationId="{2CC23A65-3FAB-9365-75CE-8B1F5DD3DC0B}"/>
          </ac:spMkLst>
        </pc:spChg>
      </pc:sldChg>
      <pc:sldChg chg="modSp mod">
        <pc:chgData name="Mike Weekes" userId="05d206cb-1838-40a7-a2af-249264fee17f" providerId="ADAL" clId="{C2EE063E-7E5F-4104-B0CA-3011FEC22346}" dt="2024-02-01T22:30:16.464" v="493" actId="1076"/>
        <pc:sldMkLst>
          <pc:docMk/>
          <pc:sldMk cId="872610438" sldId="259"/>
        </pc:sldMkLst>
        <pc:spChg chg="mod">
          <ac:chgData name="Mike Weekes" userId="05d206cb-1838-40a7-a2af-249264fee17f" providerId="ADAL" clId="{C2EE063E-7E5F-4104-B0CA-3011FEC22346}" dt="2024-02-01T22:30:15.213" v="492" actId="20577"/>
          <ac:spMkLst>
            <pc:docMk/>
            <pc:sldMk cId="872610438" sldId="259"/>
            <ac:spMk id="9" creationId="{1EF7EC19-275B-F3FF-734D-8086145EA93F}"/>
          </ac:spMkLst>
        </pc:spChg>
        <pc:picChg chg="mod">
          <ac:chgData name="Mike Weekes" userId="05d206cb-1838-40a7-a2af-249264fee17f" providerId="ADAL" clId="{C2EE063E-7E5F-4104-B0CA-3011FEC22346}" dt="2024-02-01T22:30:16.464" v="493" actId="1076"/>
          <ac:picMkLst>
            <pc:docMk/>
            <pc:sldMk cId="872610438" sldId="259"/>
            <ac:picMk id="4" creationId="{3D1EAAED-392B-4D14-FDC0-711BC2558483}"/>
          </ac:picMkLst>
        </pc:picChg>
      </pc:sldChg>
      <pc:sldChg chg="modSp mod">
        <pc:chgData name="Mike Weekes" userId="05d206cb-1838-40a7-a2af-249264fee17f" providerId="ADAL" clId="{C2EE063E-7E5F-4104-B0CA-3011FEC22346}" dt="2024-02-01T19:34:56.131" v="490" actId="20577"/>
        <pc:sldMkLst>
          <pc:docMk/>
          <pc:sldMk cId="4175984676" sldId="260"/>
        </pc:sldMkLst>
        <pc:spChg chg="mod">
          <ac:chgData name="Mike Weekes" userId="05d206cb-1838-40a7-a2af-249264fee17f" providerId="ADAL" clId="{C2EE063E-7E5F-4104-B0CA-3011FEC22346}" dt="2024-02-01T19:34:56.131" v="490" actId="20577"/>
          <ac:spMkLst>
            <pc:docMk/>
            <pc:sldMk cId="4175984676" sldId="260"/>
            <ac:spMk id="2" creationId="{870C6C22-15F7-2CAD-E7CB-352762E54E16}"/>
          </ac:spMkLst>
        </pc:spChg>
      </pc:sldChg>
      <pc:sldChg chg="modSp mod">
        <pc:chgData name="Mike Weekes" userId="05d206cb-1838-40a7-a2af-249264fee17f" providerId="ADAL" clId="{C2EE063E-7E5F-4104-B0CA-3011FEC22346}" dt="2024-02-01T19:32:31.537" v="322" actId="20577"/>
        <pc:sldMkLst>
          <pc:docMk/>
          <pc:sldMk cId="869786913" sldId="261"/>
        </pc:sldMkLst>
        <pc:spChg chg="mod">
          <ac:chgData name="Mike Weekes" userId="05d206cb-1838-40a7-a2af-249264fee17f" providerId="ADAL" clId="{C2EE063E-7E5F-4104-B0CA-3011FEC22346}" dt="2024-02-01T19:32:31.537" v="322" actId="20577"/>
          <ac:spMkLst>
            <pc:docMk/>
            <pc:sldMk cId="869786913" sldId="261"/>
            <ac:spMk id="2" creationId="{3FD839E9-79CA-35ED-8640-18523BC75608}"/>
          </ac:spMkLst>
        </pc:spChg>
      </pc:sldChg>
      <pc:sldChg chg="addSp delSp modSp mod">
        <pc:chgData name="Mike Weekes" userId="05d206cb-1838-40a7-a2af-249264fee17f" providerId="ADAL" clId="{C2EE063E-7E5F-4104-B0CA-3011FEC22346}" dt="2024-02-01T19:30:49.123" v="316" actId="20577"/>
        <pc:sldMkLst>
          <pc:docMk/>
          <pc:sldMk cId="3799602299" sldId="266"/>
        </pc:sldMkLst>
        <pc:spChg chg="mod">
          <ac:chgData name="Mike Weekes" userId="05d206cb-1838-40a7-a2af-249264fee17f" providerId="ADAL" clId="{C2EE063E-7E5F-4104-B0CA-3011FEC22346}" dt="2024-02-01T19:30:04.443" v="267" actId="1076"/>
          <ac:spMkLst>
            <pc:docMk/>
            <pc:sldMk cId="3799602299" sldId="266"/>
            <ac:spMk id="2" creationId="{84B448E9-57F8-9479-CC07-A8E10B7146CF}"/>
          </ac:spMkLst>
        </pc:spChg>
        <pc:spChg chg="mod">
          <ac:chgData name="Mike Weekes" userId="05d206cb-1838-40a7-a2af-249264fee17f" providerId="ADAL" clId="{C2EE063E-7E5F-4104-B0CA-3011FEC22346}" dt="2024-02-01T19:30:49.123" v="316" actId="20577"/>
          <ac:spMkLst>
            <pc:docMk/>
            <pc:sldMk cId="3799602299" sldId="266"/>
            <ac:spMk id="7" creationId="{9B3F7961-3824-8D8C-4542-BAF65E31CB2D}"/>
          </ac:spMkLst>
        </pc:spChg>
        <pc:spChg chg="add del mod">
          <ac:chgData name="Mike Weekes" userId="05d206cb-1838-40a7-a2af-249264fee17f" providerId="ADAL" clId="{C2EE063E-7E5F-4104-B0CA-3011FEC22346}" dt="2024-02-01T19:24:48.468" v="15" actId="22"/>
          <ac:spMkLst>
            <pc:docMk/>
            <pc:sldMk cId="3799602299" sldId="266"/>
            <ac:spMk id="9" creationId="{99386DD5-6F4E-05B7-5F61-14034077A099}"/>
          </ac:spMkLst>
        </pc:spChg>
        <pc:spChg chg="add mod">
          <ac:chgData name="Mike Weekes" userId="05d206cb-1838-40a7-a2af-249264fee17f" providerId="ADAL" clId="{C2EE063E-7E5F-4104-B0CA-3011FEC22346}" dt="2024-02-01T19:29:39.375" v="262" actId="12"/>
          <ac:spMkLst>
            <pc:docMk/>
            <pc:sldMk cId="3799602299" sldId="266"/>
            <ac:spMk id="10" creationId="{029DCE7F-ED92-15B4-ACF1-E1817A1734BB}"/>
          </ac:spMkLst>
        </pc:spChg>
        <pc:picChg chg="mod">
          <ac:chgData name="Mike Weekes" userId="05d206cb-1838-40a7-a2af-249264fee17f" providerId="ADAL" clId="{C2EE063E-7E5F-4104-B0CA-3011FEC22346}" dt="2024-02-01T19:29:55.677" v="265" actId="1076"/>
          <ac:picMkLst>
            <pc:docMk/>
            <pc:sldMk cId="3799602299" sldId="266"/>
            <ac:picMk id="4" creationId="{3D1EAAED-392B-4D14-FDC0-711BC2558483}"/>
          </ac:picMkLst>
        </pc:picChg>
        <pc:picChg chg="del">
          <ac:chgData name="Mike Weekes" userId="05d206cb-1838-40a7-a2af-249264fee17f" providerId="ADAL" clId="{C2EE063E-7E5F-4104-B0CA-3011FEC22346}" dt="2024-02-01T19:24:14.200" v="5" actId="478"/>
          <ac:picMkLst>
            <pc:docMk/>
            <pc:sldMk cId="3799602299" sldId="266"/>
            <ac:picMk id="5" creationId="{5DC8ACB1-F174-ABA9-3601-4187CD218D85}"/>
          </ac:picMkLst>
        </pc:picChg>
      </pc:sldChg>
      <pc:sldChg chg="modSp mod">
        <pc:chgData name="Mike Weekes" userId="05d206cb-1838-40a7-a2af-249264fee17f" providerId="ADAL" clId="{C2EE063E-7E5F-4104-B0CA-3011FEC22346}" dt="2024-02-01T19:32:06.530" v="317" actId="20577"/>
        <pc:sldMkLst>
          <pc:docMk/>
          <pc:sldMk cId="4088992328" sldId="269"/>
        </pc:sldMkLst>
        <pc:spChg chg="mod">
          <ac:chgData name="Mike Weekes" userId="05d206cb-1838-40a7-a2af-249264fee17f" providerId="ADAL" clId="{C2EE063E-7E5F-4104-B0CA-3011FEC22346}" dt="2024-02-01T19:32:06.530" v="317" actId="20577"/>
          <ac:spMkLst>
            <pc:docMk/>
            <pc:sldMk cId="4088992328" sldId="269"/>
            <ac:spMk id="3" creationId="{32F83D4E-9C2C-D789-9DCE-04A3108BB34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6EF8D-E90A-4893-8448-7854784AFE52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B9F95-CA09-465A-8564-8491FA3F0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6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BA613-E711-4636-B0FC-8098683C8582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AEB1E-5A2E-4447-9806-667D524D9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0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99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71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73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35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90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86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604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871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35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16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64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binatrails.ca/page/556/transportatio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PQsB2dMrn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binatrails.ca/whyteridge/page/12762/how-to-registe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hyteridge@pembinatrails.ca" TargetMode="External"/><Relationship Id="rId5" Type="http://schemas.openxmlformats.org/officeDocument/2006/relationships/hyperlink" Target="chrome-extension://efaidnbmnnnibpcajpcglclefindmkaj/https:/media.pembinatrails.ca/media/Default/medialib/registration-form.16b5c512671.pdf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6787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20742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Welcome!!!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Whyte Ridge Open House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23A65-3FAB-9365-75CE-8B1F5DD3DC0B}"/>
              </a:ext>
            </a:extLst>
          </p:cNvPr>
          <p:cNvSpPr txBox="1"/>
          <p:nvPr/>
        </p:nvSpPr>
        <p:spPr>
          <a:xfrm>
            <a:off x="683568" y="2572403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2800" dirty="0"/>
              <a:t>To know how to register</a:t>
            </a:r>
          </a:p>
          <a:p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2800" dirty="0"/>
              <a:t>To know how to prepare for Kindergarten</a:t>
            </a:r>
          </a:p>
          <a:p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2800" dirty="0"/>
              <a:t>To learn about the morning or afternoon in the life of a Kindergartener</a:t>
            </a:r>
          </a:p>
        </p:txBody>
      </p:sp>
      <p:pic>
        <p:nvPicPr>
          <p:cNvPr id="6" name="Picture 5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4E6B5006-3AD8-6D31-F230-6A0AD4F747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08" y="1765808"/>
            <a:ext cx="2058496" cy="161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" y="-5730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498178"/>
          </a:xfrm>
        </p:spPr>
        <p:txBody>
          <a:bodyPr>
            <a:norm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</a:t>
            </a:r>
            <a:endParaRPr lang="en-CA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3163D8-E77F-8BBA-1B12-18F3D251C25B}"/>
              </a:ext>
            </a:extLst>
          </p:cNvPr>
          <p:cNvSpPr txBox="1"/>
          <p:nvPr/>
        </p:nvSpPr>
        <p:spPr>
          <a:xfrm>
            <a:off x="755576" y="2204864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We have many students who take the bus. For more information on transportation we ask that parents go to the </a:t>
            </a:r>
            <a:r>
              <a:rPr lang="en-CA" dirty="0">
                <a:hlinkClick r:id="rId3"/>
              </a:rPr>
              <a:t>Pembina Trails School Division transportation website</a:t>
            </a:r>
            <a:r>
              <a:rPr lang="en-CA" dirty="0"/>
              <a:t>: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Find out if you are eligible.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Timelines for registration.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dirty="0"/>
              <a:t>At Whyte Ridge School, we communicate effectively with our families, to ensure that students get to and from school safely.</a:t>
            </a:r>
          </a:p>
        </p:txBody>
      </p:sp>
      <p:pic>
        <p:nvPicPr>
          <p:cNvPr id="3" name="Picture 2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4980C00D-8F73-0B62-345B-4172F2B49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43" y="452476"/>
            <a:ext cx="2035257" cy="1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498178"/>
          </a:xfrm>
        </p:spPr>
        <p:txBody>
          <a:bodyPr>
            <a:norm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 – Parent Advisory Council</a:t>
            </a:r>
            <a:endParaRPr lang="en-CA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EDF2B4-DCE6-375F-62AA-3A738E01F72E}"/>
              </a:ext>
            </a:extLst>
          </p:cNvPr>
          <p:cNvSpPr txBox="1"/>
          <p:nvPr/>
        </p:nvSpPr>
        <p:spPr>
          <a:xfrm>
            <a:off x="1187624" y="2348880"/>
            <a:ext cx="7128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Meetings take place on the first Wednesday of the month (September – May):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 chance to meet other parents and get involved in the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 shared voice.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Fundraising and staff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Transparency and communication</a:t>
            </a:r>
          </a:p>
        </p:txBody>
      </p:sp>
      <p:pic>
        <p:nvPicPr>
          <p:cNvPr id="3" name="Picture 2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3B98DD59-5393-B4F7-A933-8F693B7A2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43" y="452476"/>
            <a:ext cx="2035257" cy="1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2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4AB949-1ABB-C79B-1A07-AF25FECFA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095610"/>
            <a:ext cx="4070073" cy="1831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710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459486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03933-E8B4-0B39-E51A-5218DE43B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025" y="730841"/>
            <a:ext cx="4070073" cy="5251707"/>
          </a:xfrm>
          <a:prstGeom prst="rect">
            <a:avLst/>
          </a:prstGeom>
        </p:spPr>
      </p:pic>
      <p:pic>
        <p:nvPicPr>
          <p:cNvPr id="12" name="Content Placeholder 11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4180EE10-E6C5-1EFE-9E8F-F99C043E0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" y="-42459"/>
            <a:ext cx="4370723" cy="34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204864"/>
            <a:ext cx="6707088" cy="1498178"/>
          </a:xfrm>
        </p:spPr>
        <p:txBody>
          <a:bodyPr>
            <a:norm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Questions???</a:t>
            </a:r>
            <a:endParaRPr lang="en-CA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7EA10654-18CD-B14E-C505-3544102C1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87" y="609886"/>
            <a:ext cx="2035257" cy="1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573"/>
            <a:ext cx="9143999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8" y="2498725"/>
            <a:ext cx="2822575" cy="20399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Welcome to Kindergarten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26FFB-F9A7-2E10-98F9-348163E87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328" y="2220996"/>
            <a:ext cx="4572396" cy="3429297"/>
          </a:xfrm>
          <a:prstGeom prst="rect">
            <a:avLst/>
          </a:prstGeom>
        </p:spPr>
      </p:pic>
      <p:pic>
        <p:nvPicPr>
          <p:cNvPr id="3" name="Picture 2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2628FAA9-6513-2F84-ACB1-F9F8BA430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8" y="4613172"/>
            <a:ext cx="2646817" cy="20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79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49817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75 minutes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7EC19-275B-F3FF-734D-8086145EA93F}"/>
              </a:ext>
            </a:extLst>
          </p:cNvPr>
          <p:cNvSpPr txBox="1"/>
          <p:nvPr/>
        </p:nvSpPr>
        <p:spPr>
          <a:xfrm>
            <a:off x="6084168" y="1844824"/>
            <a:ext cx="2844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6:40pm – 7:25pm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3 sessions (gym, library, Kindergarten Room)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Groups 1, 2 and 3</a:t>
            </a:r>
          </a:p>
          <a:p>
            <a:endParaRPr lang="en-CA" dirty="0"/>
          </a:p>
          <a:p>
            <a:r>
              <a:rPr lang="en-CA" b="1" dirty="0"/>
              <a:t>7:25pm</a:t>
            </a:r>
            <a:r>
              <a:rPr lang="en-CA" dirty="0"/>
              <a:t> </a:t>
            </a:r>
            <a:r>
              <a:rPr lang="en-CA" b="1" dirty="0"/>
              <a:t>– 7:45pm 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Questions</a:t>
            </a:r>
          </a:p>
        </p:txBody>
      </p:sp>
      <p:pic>
        <p:nvPicPr>
          <p:cNvPr id="2" name="Picture 1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432D042D-C4B6-6457-AB19-B8EEC43A9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51" y="72296"/>
            <a:ext cx="2169565" cy="1700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55B04-0455-2A5A-0F10-C83A3B8A0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2" y="1585383"/>
            <a:ext cx="5509562" cy="41380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8DFA86-46DD-E85E-F910-1414FC394349}"/>
              </a:ext>
            </a:extLst>
          </p:cNvPr>
          <p:cNvSpPr/>
          <p:nvPr/>
        </p:nvSpPr>
        <p:spPr>
          <a:xfrm>
            <a:off x="499534" y="1975158"/>
            <a:ext cx="524933" cy="58742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2A4816-7F5B-5746-38C4-1FD4B4EDE28E}"/>
              </a:ext>
            </a:extLst>
          </p:cNvPr>
          <p:cNvSpPr/>
          <p:nvPr/>
        </p:nvSpPr>
        <p:spPr>
          <a:xfrm>
            <a:off x="457201" y="2901244"/>
            <a:ext cx="609600" cy="84666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DA1FA-E656-AC24-7CB6-A6153C4C2EA1}"/>
              </a:ext>
            </a:extLst>
          </p:cNvPr>
          <p:cNvSpPr/>
          <p:nvPr/>
        </p:nvSpPr>
        <p:spPr>
          <a:xfrm>
            <a:off x="1744134" y="2901243"/>
            <a:ext cx="609600" cy="745067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1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498178"/>
          </a:xfrm>
        </p:spPr>
        <p:txBody>
          <a:bodyPr>
            <a:norm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 Philosophy</a:t>
            </a:r>
            <a:endParaRPr lang="en-CA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0C6C22-15F7-2CAD-E7CB-352762E54E16}"/>
              </a:ext>
            </a:extLst>
          </p:cNvPr>
          <p:cNvSpPr txBox="1"/>
          <p:nvPr/>
        </p:nvSpPr>
        <p:spPr>
          <a:xfrm>
            <a:off x="539552" y="1772816"/>
            <a:ext cx="81369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At WR School, our Kindergarten Program focuses on:</a:t>
            </a:r>
          </a:p>
          <a:p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Focusing on the social and emotional health of all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Fostering play and fine motor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Outdoor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Music Literacy.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We have a very inclusive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r>
              <a:rPr lang="en-CA" sz="2400" dirty="0"/>
              <a:t>This carries through grade 4………and beyond.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3" name="Picture 2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C4C88F00-7273-5DFC-7569-94FAE3B6A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74" y="109392"/>
            <a:ext cx="2122597" cy="16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8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49817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Register???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448E9-57F8-9479-CC07-A8E10B7146CF}"/>
              </a:ext>
            </a:extLst>
          </p:cNvPr>
          <p:cNvSpPr txBox="1"/>
          <p:nvPr/>
        </p:nvSpPr>
        <p:spPr>
          <a:xfrm>
            <a:off x="534675" y="161927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Register Online by </a:t>
            </a:r>
            <a:r>
              <a:rPr lang="en-CA" dirty="0">
                <a:hlinkClick r:id="rId3"/>
              </a:rPr>
              <a:t>visiting our website </a:t>
            </a:r>
            <a:r>
              <a:rPr lang="en-CA" dirty="0"/>
              <a:t>(you can also register in person or contact the office 204-488-4245):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F7961-3824-8D8C-4542-BAF65E31CB2D}"/>
              </a:ext>
            </a:extLst>
          </p:cNvPr>
          <p:cNvSpPr txBox="1"/>
          <p:nvPr/>
        </p:nvSpPr>
        <p:spPr>
          <a:xfrm>
            <a:off x="534675" y="41490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For newcomer families to Canada (not permanent residents) please see someone in the office (or call 204-488-4245)…..</a:t>
            </a:r>
          </a:p>
        </p:txBody>
      </p:sp>
      <p:pic>
        <p:nvPicPr>
          <p:cNvPr id="3" name="Picture 2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B734B9CE-1DE7-2670-169A-2875B933FD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98" y="53360"/>
            <a:ext cx="1876876" cy="1470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9DCE7F-ED92-15B4-ACF1-E1817A1734BB}"/>
              </a:ext>
            </a:extLst>
          </p:cNvPr>
          <p:cNvSpPr txBox="1"/>
          <p:nvPr/>
        </p:nvSpPr>
        <p:spPr>
          <a:xfrm>
            <a:off x="745067" y="2705277"/>
            <a:ext cx="742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Complete the </a:t>
            </a:r>
            <a:r>
              <a:rPr lang="en-US" dirty="0">
                <a:hlinkClick r:id="rId5"/>
              </a:rPr>
              <a:t>registration form</a:t>
            </a:r>
            <a:r>
              <a:rPr lang="en-US" dirty="0"/>
              <a:t> and email it to </a:t>
            </a:r>
            <a:r>
              <a:rPr lang="en-US" dirty="0">
                <a:hlinkClick r:id="rId6"/>
              </a:rPr>
              <a:t>Whyte Ridge School</a:t>
            </a:r>
            <a:r>
              <a:rPr lang="en-US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Attach your child’s birth certificate.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Proof of residency is required (lease agreement, mortgage documents, or a utility bill). </a:t>
            </a:r>
          </a:p>
        </p:txBody>
      </p:sp>
    </p:spTree>
    <p:extLst>
      <p:ext uri="{BB962C8B-B14F-4D97-AF65-F5344CB8AC3E}">
        <p14:creationId xmlns:p14="http://schemas.microsoft.com/office/powerpoint/2010/main" val="379960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498178"/>
          </a:xfrm>
        </p:spPr>
        <p:txBody>
          <a:bodyPr>
            <a:norm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Register???</a:t>
            </a:r>
            <a:endParaRPr lang="en-CA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F83D4E-9C2C-D789-9DCE-04A3108BB34E}"/>
              </a:ext>
            </a:extLst>
          </p:cNvPr>
          <p:cNvSpPr txBox="1"/>
          <p:nvPr/>
        </p:nvSpPr>
        <p:spPr>
          <a:xfrm>
            <a:off x="1115616" y="1628800"/>
            <a:ext cx="74168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Morning or Afternoon?</a:t>
            </a:r>
          </a:p>
          <a:p>
            <a:endParaRPr lang="en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We will try and accommodate everyone.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We may have to shuffle people around in May/June.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Factor in bussing requests.</a:t>
            </a:r>
          </a:p>
          <a:p>
            <a:endParaRPr lang="en-CA" sz="2800" dirty="0"/>
          </a:p>
          <a:p>
            <a:r>
              <a:rPr lang="en-CA" sz="2800" dirty="0"/>
              <a:t>Morning starts at 8:25am until 11:10am</a:t>
            </a:r>
          </a:p>
          <a:p>
            <a:r>
              <a:rPr lang="en-CA" sz="2800" dirty="0"/>
              <a:t>Afternoon starts at 12:15pm until 3:00pm</a:t>
            </a:r>
          </a:p>
          <a:p>
            <a:endParaRPr lang="en-CA" sz="2800" dirty="0"/>
          </a:p>
        </p:txBody>
      </p:sp>
      <p:pic>
        <p:nvPicPr>
          <p:cNvPr id="2" name="Picture 1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D8D82082-DA54-5DA3-22B3-12B315F28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43" y="452476"/>
            <a:ext cx="2035257" cy="1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0" y="-84563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934396"/>
          </a:xfrm>
        </p:spPr>
        <p:txBody>
          <a:bodyPr>
            <a:norm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Services</a:t>
            </a:r>
            <a:endParaRPr lang="en-CA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3F13EC-B2AB-FBA3-2EF4-24F4693471C0}"/>
              </a:ext>
            </a:extLst>
          </p:cNvPr>
          <p:cNvSpPr txBox="1"/>
          <p:nvPr/>
        </p:nvSpPr>
        <p:spPr>
          <a:xfrm>
            <a:off x="971600" y="1772816"/>
            <a:ext cx="4176464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2000" dirty="0"/>
              <a:t>Whyte Ridge School works hard to meet the needs of all children: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dirty="0"/>
              <a:t>Access to SLP, OT, PT and a psychologist through </a:t>
            </a:r>
            <a:r>
              <a:rPr lang="en-US" altLang="en-US" sz="1800" dirty="0"/>
              <a:t>Pembina Trails Student Services.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Pembina Trails Philosophy of Inclusive Practice</a:t>
            </a:r>
            <a:endParaRPr lang="en-CA" altLang="en-US" sz="1800" dirty="0">
              <a:cs typeface="Arial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sz="1800" dirty="0"/>
              <a:t>Resource, Counselling and English as an Additional Language.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6AD23-F500-2E68-3E15-58927E960D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12" y="1707307"/>
            <a:ext cx="3098800" cy="3098800"/>
          </a:xfrm>
          <a:prstGeom prst="rect">
            <a:avLst/>
          </a:prstGeom>
        </p:spPr>
      </p:pic>
      <p:pic>
        <p:nvPicPr>
          <p:cNvPr id="5" name="Picture 4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A500C0F2-0C1F-82B6-C8F8-476BDB594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43" y="57007"/>
            <a:ext cx="2035257" cy="1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4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0" y="-84563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934396"/>
          </a:xfrm>
        </p:spPr>
        <p:txBody>
          <a:bodyPr>
            <a:normAutofit fontScale="90000"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Whyte Ridge School Programming</a:t>
            </a:r>
            <a:endParaRPr lang="en-CA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3F13EC-B2AB-FBA3-2EF4-24F4693471C0}"/>
              </a:ext>
            </a:extLst>
          </p:cNvPr>
          <p:cNvSpPr txBox="1"/>
          <p:nvPr/>
        </p:nvSpPr>
        <p:spPr>
          <a:xfrm>
            <a:off x="971600" y="1772816"/>
            <a:ext cx="4176464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sz="2000"/>
              <a:t>K-4 English Instructional Program</a:t>
            </a:r>
            <a:endParaRPr lang="en-CA" altLang="en-US" sz="2000">
              <a:cs typeface="Arial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sz="2000"/>
              <a:t>Music, Gym, Library and French specialists.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sz="2000"/>
              <a:t>Enrichment and STEM Opportunities.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sz="2000"/>
              <a:t>Student interventions.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000">
                <a:cs typeface="Arial"/>
              </a:rPr>
              <a:t>Participate in school-wide events; such as assemblies, presentations, pyjama days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>
              <a:cs typeface="Arial"/>
            </a:endParaRPr>
          </a:p>
          <a:p>
            <a:endParaRPr lang="en-CA"/>
          </a:p>
          <a:p>
            <a:endParaRPr lang="en-CA">
              <a:cs typeface="Arial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B64B79CF-284A-0B42-8236-EE34875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59" y="3356992"/>
            <a:ext cx="4054793" cy="269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CDE6305F-C12E-5473-CCCF-A14CBEFED2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43" y="452476"/>
            <a:ext cx="2035257" cy="1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6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running">
            <a:extLst>
              <a:ext uri="{FF2B5EF4-FFF2-40B4-BE49-F238E27FC236}">
                <a16:creationId xmlns:a16="http://schemas.microsoft.com/office/drawing/2014/main" id="{3D1EAAED-392B-4D14-FDC0-711BC2558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67874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340380-F238-586C-358F-4C58973E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292314"/>
          </a:xfrm>
        </p:spPr>
        <p:txBody>
          <a:bodyPr>
            <a:norm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Daycare</a:t>
            </a:r>
            <a:endParaRPr lang="en-CA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D839E9-79CA-35ED-8640-18523BC75608}"/>
              </a:ext>
            </a:extLst>
          </p:cNvPr>
          <p:cNvSpPr txBox="1"/>
          <p:nvPr/>
        </p:nvSpPr>
        <p:spPr>
          <a:xfrm>
            <a:off x="755576" y="1566952"/>
            <a:ext cx="741682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CA" altLang="en-US" sz="3200" dirty="0"/>
              <a:t>There are five school-age daycares serving our school. </a:t>
            </a:r>
          </a:p>
          <a:p>
            <a:pPr lvl="2" eaLnBrk="1" hangingPunct="1"/>
            <a:endParaRPr lang="en-CA" altLang="en-US" sz="2800" dirty="0"/>
          </a:p>
          <a:p>
            <a:pPr marL="1371600" lvl="2" indent="-457200" eaLnBrk="1" hangingPunct="1">
              <a:buFont typeface="Wingdings" panose="05000000000000000000" pitchFamily="2" charset="2"/>
              <a:buChar char="Ø"/>
            </a:pPr>
            <a:r>
              <a:rPr lang="en-CA" altLang="en-US" sz="2800" dirty="0"/>
              <a:t>YM/YWCA (WR)</a:t>
            </a:r>
          </a:p>
          <a:p>
            <a:pPr marL="1371600" lvl="2" indent="-457200" eaLnBrk="1" hangingPunct="1">
              <a:buFont typeface="Wingdings" panose="05000000000000000000" pitchFamily="2" charset="2"/>
              <a:buChar char="Ø"/>
            </a:pPr>
            <a:r>
              <a:rPr lang="en-CA" altLang="en-US" sz="2800" dirty="0" err="1"/>
              <a:t>Brightling</a:t>
            </a:r>
            <a:r>
              <a:rPr lang="en-CA" altLang="en-US" sz="2800" dirty="0"/>
              <a:t> Academy </a:t>
            </a:r>
          </a:p>
          <a:p>
            <a:pPr marL="1371600" lvl="2" indent="-457200" eaLnBrk="1" hangingPunct="1">
              <a:buFont typeface="Wingdings" panose="05000000000000000000" pitchFamily="2" charset="2"/>
              <a:buChar char="Ø"/>
            </a:pPr>
            <a:r>
              <a:rPr lang="en-CA" altLang="en-US" sz="2800" dirty="0"/>
              <a:t>Advantage Childcare </a:t>
            </a:r>
          </a:p>
          <a:p>
            <a:pPr marL="1371600" lvl="2" indent="-457200" eaLnBrk="1" hangingPunct="1">
              <a:buFont typeface="Wingdings" panose="05000000000000000000" pitchFamily="2" charset="2"/>
              <a:buChar char="Ø"/>
            </a:pPr>
            <a:r>
              <a:rPr lang="en-CA" altLang="en-US" sz="2800" dirty="0"/>
              <a:t>Tae-Ryong Park Academy</a:t>
            </a:r>
          </a:p>
          <a:p>
            <a:pPr marL="1371600" lvl="2" indent="-457200" eaLnBrk="1" hangingPunct="1">
              <a:buFont typeface="Wingdings" panose="05000000000000000000" pitchFamily="2" charset="2"/>
              <a:buChar char="Ø"/>
            </a:pPr>
            <a:r>
              <a:rPr lang="en-CA" altLang="en-US" sz="2800" dirty="0"/>
              <a:t>Fort Garry Child Care Centre (HGI)</a:t>
            </a:r>
            <a:endParaRPr lang="en-US" altLang="en-US" sz="3200" dirty="0"/>
          </a:p>
        </p:txBody>
      </p:sp>
      <p:pic>
        <p:nvPicPr>
          <p:cNvPr id="3" name="Picture 2" descr="A cartoon shark jumping out of the water&#10;&#10;Description automatically generated">
            <a:extLst>
              <a:ext uri="{FF2B5EF4-FFF2-40B4-BE49-F238E27FC236}">
                <a16:creationId xmlns:a16="http://schemas.microsoft.com/office/drawing/2014/main" id="{1875A072-CE26-854D-D1E5-A6A5633B4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42" y="2336415"/>
            <a:ext cx="2035257" cy="1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86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 PPT Template.potx" id="{A6B1247D-17DA-4C76-B17A-CFD7100A2629}" vid="{FB0FB8A8-43E3-4AD6-926F-7001FDAB66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589E7C1936B4ABD3F6895785771BE" ma:contentTypeVersion="" ma:contentTypeDescription="Create a new document." ma:contentTypeScope="" ma:versionID="785f15efddea34339669be7ee4a03622">
  <xsd:schema xmlns:xsd="http://www.w3.org/2001/XMLSchema" xmlns:xs="http://www.w3.org/2001/XMLSchema" xmlns:p="http://schemas.microsoft.com/office/2006/metadata/properties" xmlns:ns2="e30f7be2-3901-4744-8de9-b4451f138e88" xmlns:ns3="f2c50378-db9a-4b95-b5cf-b89e1203313d" targetNamespace="http://schemas.microsoft.com/office/2006/metadata/properties" ma:root="true" ma:fieldsID="7226e04bf1b0901fccdb567b9d2eea6c" ns2:_="" ns3:_="">
    <xsd:import namespace="e30f7be2-3901-4744-8de9-b4451f138e88"/>
    <xsd:import namespace="f2c50378-db9a-4b95-b5cf-b89e120331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f7be2-3901-4744-8de9-b4451f138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7a34821-92bd-41d2-a1e6-9ab4674303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50378-db9a-4b95-b5cf-b89e1203313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AD205B6-BE35-41DD-8368-8D2AC2D0325A}" ma:internalName="TaxCatchAll" ma:showField="CatchAllData" ma:web="{4c353408-a876-47c3-86f3-b27b3fccef40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c50378-db9a-4b95-b5cf-b89e1203313d" xsi:nil="true"/>
    <lcf76f155ced4ddcb4097134ff3c332f xmlns="e30f7be2-3901-4744-8de9-b4451f138e8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CA00D3-7DCB-4A4C-9ED7-B0D172213E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f7be2-3901-4744-8de9-b4451f138e88"/>
    <ds:schemaRef ds:uri="f2c50378-db9a-4b95-b5cf-b89e120331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78C31F-D25B-461C-A500-92AA50A2B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E123C1-CCE2-4C2B-A50A-A33410EC4F3F}">
  <ds:schemaRefs>
    <ds:schemaRef ds:uri="f2c50378-db9a-4b95-b5cf-b89e1203313d"/>
    <ds:schemaRef ds:uri="f9a603d0-4d8a-4253-b566-e7087abc69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30f7be2-3901-4744-8de9-b4451f138e8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WR PPT Template</Template>
  <TotalTime>79</TotalTime>
  <Words>470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Courier New</vt:lpstr>
      <vt:lpstr>Wingdings</vt:lpstr>
      <vt:lpstr>Office Theme</vt:lpstr>
      <vt:lpstr>Welcome!!! Whyte Ridge Open House February 1st, 2024</vt:lpstr>
      <vt:lpstr>Welcome to Kindergarten</vt:lpstr>
      <vt:lpstr>The next 75 minutes</vt:lpstr>
      <vt:lpstr>WR Philosophy</vt:lpstr>
      <vt:lpstr>How to Register???</vt:lpstr>
      <vt:lpstr>How to Register???</vt:lpstr>
      <vt:lpstr>Student Services</vt:lpstr>
      <vt:lpstr>Whyte Ridge School Programming</vt:lpstr>
      <vt:lpstr>Daycare</vt:lpstr>
      <vt:lpstr>Transportation</vt:lpstr>
      <vt:lpstr>PAC – Parent Advisory Council</vt:lpstr>
      <vt:lpstr>PowerPoint Presentation</vt:lpstr>
      <vt:lpstr>Questions???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Welcome!!! Whyte Ridge Open House February 8th, 2023</dc:title>
  <dc:creator>Mike Weekes</dc:creator>
  <cp:lastModifiedBy>Mike Weekes</cp:lastModifiedBy>
  <cp:revision>3</cp:revision>
  <dcterms:created xsi:type="dcterms:W3CDTF">2023-02-07T15:50:19Z</dcterms:created>
  <dcterms:modified xsi:type="dcterms:W3CDTF">2024-02-01T22:30:25Z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0x010100F17589E7C1936B4ABD3F6895785771BE</vt:lpwstr>
  </property>
  <property fmtid="{D5CDD505-2E9C-101B-9397-08002B2CF9AE}" pid="3" name="MediaServiceImageTags">
    <vt:lpwstr/>
  </property>
</Properties>
</file>