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9"/>
  </p:notes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71" r:id="rId13"/>
    <p:sldId id="265" r:id="rId14"/>
    <p:sldId id="266" r:id="rId15"/>
    <p:sldId id="269" r:id="rId16"/>
    <p:sldId id="268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Weekes" userId="05d206cb-1838-40a7-a2af-249264fee17f" providerId="ADAL" clId="{29A90801-62C4-490C-9054-AED2CA304265}"/>
    <pc:docChg chg="modSld">
      <pc:chgData name="Mike Weekes" userId="05d206cb-1838-40a7-a2af-249264fee17f" providerId="ADAL" clId="{29A90801-62C4-490C-9054-AED2CA304265}" dt="2025-01-30T16:05:56.944" v="1" actId="20577"/>
      <pc:docMkLst>
        <pc:docMk/>
      </pc:docMkLst>
      <pc:sldChg chg="modSp mod">
        <pc:chgData name="Mike Weekes" userId="05d206cb-1838-40a7-a2af-249264fee17f" providerId="ADAL" clId="{29A90801-62C4-490C-9054-AED2CA304265}" dt="2025-01-30T16:05:56.944" v="1" actId="20577"/>
        <pc:sldMkLst>
          <pc:docMk/>
          <pc:sldMk cId="975555618" sldId="266"/>
        </pc:sldMkLst>
        <pc:spChg chg="mod">
          <ac:chgData name="Mike Weekes" userId="05d206cb-1838-40a7-a2af-249264fee17f" providerId="ADAL" clId="{29A90801-62C4-490C-9054-AED2CA304265}" dt="2025-01-30T16:05:56.944" v="1" actId="20577"/>
          <ac:spMkLst>
            <pc:docMk/>
            <pc:sldMk cId="975555618" sldId="266"/>
            <ac:spMk id="3" creationId="{3747478C-D6BA-F3A0-C551-D1E73894BE7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F0984-0036-4590-B4FF-DFD79C97551D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9BCA0-3225-4652-87EB-AA9DE4779C0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204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7825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945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716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9363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190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2329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4600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0742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3661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5581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0891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2236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0932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56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516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162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7330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8880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0974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4680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0934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7745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894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242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407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846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984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790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5525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637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503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A260D0B-E3AB-431B-8B21-D9A6D6CCB197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4962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35C27-BE2D-82B5-0332-A1E7264BF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7932" y="480646"/>
            <a:ext cx="8825658" cy="3329581"/>
          </a:xfrm>
        </p:spPr>
        <p:txBody>
          <a:bodyPr/>
          <a:lstStyle/>
          <a:p>
            <a:pPr algn="ctr"/>
            <a:br>
              <a:rPr lang="en-CA">
                <a:latin typeface="+mn-lt"/>
              </a:rPr>
            </a:br>
            <a:br>
              <a:rPr lang="en-CA">
                <a:latin typeface="+mn-lt"/>
              </a:rPr>
            </a:br>
            <a:br>
              <a:rPr lang="en-CA">
                <a:latin typeface="+mn-lt"/>
              </a:rPr>
            </a:br>
            <a:br>
              <a:rPr lang="en-CA">
                <a:latin typeface="+mn-lt"/>
              </a:rPr>
            </a:br>
            <a:br>
              <a:rPr lang="en-CA">
                <a:latin typeface="+mn-lt"/>
              </a:rPr>
            </a:br>
            <a:br>
              <a:rPr lang="en-CA">
                <a:latin typeface="+mn-lt"/>
              </a:rPr>
            </a:br>
            <a:r>
              <a:rPr lang="en-CA">
                <a:latin typeface="+mn-lt"/>
              </a:rPr>
              <a:t>Welcome to        The Wonderful World  of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A11DD-BED2-C36E-D32A-660ABFA74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034" y="3810227"/>
            <a:ext cx="7105931" cy="275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44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BC27-B992-311B-7109-BFC5CB87C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0788"/>
          </a:xfrm>
        </p:spPr>
        <p:txBody>
          <a:bodyPr/>
          <a:lstStyle/>
          <a:p>
            <a:r>
              <a:rPr lang="en-CA"/>
              <a:t>               Last half hour of the day</a:t>
            </a:r>
            <a:br>
              <a:rPr lang="en-CA"/>
            </a:b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82F0E-24D4-B6CA-92D5-4F1FBFE71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2991030"/>
          </a:xfrm>
        </p:spPr>
        <p:txBody>
          <a:bodyPr/>
          <a:lstStyle/>
          <a:p>
            <a:pPr marL="0" indent="0">
              <a:buNone/>
            </a:pPr>
            <a:r>
              <a:rPr lang="en-CA"/>
              <a:t>Short jobs: </a:t>
            </a:r>
          </a:p>
          <a:p>
            <a:pPr marL="0" indent="0">
              <a:buNone/>
            </a:pPr>
            <a:r>
              <a:rPr lang="en-CA"/>
              <a:t>Mystery Riddles</a:t>
            </a:r>
          </a:p>
          <a:p>
            <a:pPr marL="0" indent="0">
              <a:buNone/>
            </a:pPr>
            <a:r>
              <a:rPr lang="en-CA"/>
              <a:t>Story</a:t>
            </a:r>
          </a:p>
          <a:p>
            <a:pPr marL="0" indent="0">
              <a:buNone/>
            </a:pPr>
            <a:r>
              <a:rPr lang="en-CA"/>
              <a:t>Games</a:t>
            </a:r>
          </a:p>
          <a:p>
            <a:pPr marL="0" indent="0">
              <a:buNone/>
            </a:pPr>
            <a:r>
              <a:rPr lang="en-CA"/>
              <a:t>Outdoor Structure </a:t>
            </a:r>
          </a:p>
          <a:p>
            <a:pPr marL="0" indent="0">
              <a:buNone/>
            </a:pPr>
            <a:r>
              <a:rPr lang="en-CA"/>
              <a:t>Getting ready for home </a:t>
            </a:r>
          </a:p>
          <a:p>
            <a:pPr marL="0" indent="0">
              <a:buNone/>
            </a:pPr>
            <a:endParaRPr lang="en-CA"/>
          </a:p>
        </p:txBody>
      </p:sp>
      <p:pic>
        <p:nvPicPr>
          <p:cNvPr id="4" name="Picture 4" descr="IMG_1589">
            <a:extLst>
              <a:ext uri="{FF2B5EF4-FFF2-40B4-BE49-F238E27FC236}">
                <a16:creationId xmlns:a16="http://schemas.microsoft.com/office/drawing/2014/main" id="{5CB21970-08FC-4CD4-A0BE-55A51690B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57" y="1423372"/>
            <a:ext cx="6392731" cy="479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810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82EA8-7731-8255-1405-14EE16F7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0788"/>
          </a:xfrm>
        </p:spPr>
        <p:txBody>
          <a:bodyPr/>
          <a:lstStyle/>
          <a:p>
            <a:r>
              <a:rPr lang="en-CA"/>
              <a:t>                        Dismissal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7478C-D6BA-F3A0-C551-D1E73894BE75}"/>
              </a:ext>
            </a:extLst>
          </p:cNvPr>
          <p:cNvSpPr txBox="1"/>
          <p:nvPr/>
        </p:nvSpPr>
        <p:spPr>
          <a:xfrm>
            <a:off x="646111" y="1916349"/>
            <a:ext cx="9704119" cy="2769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2400" dirty="0"/>
              <a:t>Bussing</a:t>
            </a:r>
          </a:p>
          <a:p>
            <a:r>
              <a:rPr lang="en-CA" sz="2400" dirty="0"/>
              <a:t>Daycare</a:t>
            </a:r>
          </a:p>
          <a:p>
            <a:r>
              <a:rPr lang="en-CA" sz="2400" dirty="0"/>
              <a:t>Family member pick up</a:t>
            </a:r>
          </a:p>
          <a:p>
            <a:r>
              <a:rPr lang="en-CA" sz="2400" dirty="0"/>
              <a:t>Bell </a:t>
            </a:r>
            <a:r>
              <a:rPr lang="en-CA" sz="2400"/>
              <a:t>times – 8:20</a:t>
            </a:r>
            <a:r>
              <a:rPr lang="en-CA" sz="2400" dirty="0"/>
              <a:t>/ 11:10 and 12:10 / 3:00</a:t>
            </a:r>
          </a:p>
          <a:p>
            <a:r>
              <a:rPr lang="en-CA" sz="2400" dirty="0"/>
              <a:t>Late – check in at the office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75555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4C26E-F53A-B2B5-39B9-9823F158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 June we take our classroom outside.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98F19F-E327-CC07-2710-B8F5CA2673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1853248"/>
            <a:ext cx="39147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 group of people around each other&#10;&#10;Description generated with high confidence">
            <a:extLst>
              <a:ext uri="{FF2B5EF4-FFF2-40B4-BE49-F238E27FC236}">
                <a16:creationId xmlns:a16="http://schemas.microsoft.com/office/drawing/2014/main" id="{96CFDB1E-82FF-41F5-E6EA-1EA90FA2B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446" y="1306799"/>
            <a:ext cx="3914776" cy="262505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E917414-B849-B2FE-119D-53F0AE81D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6" y="3547799"/>
            <a:ext cx="3914776" cy="291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325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A8B893-39FF-4BB5-4D16-E5744EB92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6130" y="452718"/>
            <a:ext cx="8045854" cy="603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9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38B4-05FA-7790-F94C-CAA7C82F1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CA"/>
            </a:br>
            <a:br>
              <a:rPr lang="en-CA"/>
            </a:br>
            <a:br>
              <a:rPr lang="en-CA"/>
            </a:br>
            <a:r>
              <a:rPr lang="en-CA"/>
              <a:t>       </a:t>
            </a:r>
            <a:r>
              <a:rPr lang="en-CA" sz="8800"/>
              <a:t>Questions ?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151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F245F-BBE9-758A-EAE3-9CEB43C5B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682" y="1289297"/>
            <a:ext cx="9404723" cy="3827452"/>
          </a:xfrm>
        </p:spPr>
        <p:txBody>
          <a:bodyPr/>
          <a:lstStyle/>
          <a:p>
            <a:pPr algn="ctr"/>
            <a:r>
              <a:rPr lang="en-CA" sz="6600"/>
              <a:t>What does a regular  half day Kindergarten look like?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3622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FC416-223C-1947-8CE4-0132ECB5B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167" y="365501"/>
            <a:ext cx="8825658" cy="1160472"/>
          </a:xfrm>
        </p:spPr>
        <p:txBody>
          <a:bodyPr/>
          <a:lstStyle/>
          <a:p>
            <a:r>
              <a:rPr lang="en-CA" sz="3600"/>
              <a:t>We meet the children at the Flagpole.</a:t>
            </a:r>
          </a:p>
        </p:txBody>
      </p:sp>
      <p:pic>
        <p:nvPicPr>
          <p:cNvPr id="5" name="Picture 4" descr="A group of people standing in front of a school bus&#10;&#10;Description automatically generated with medium confidence">
            <a:extLst>
              <a:ext uri="{FF2B5EF4-FFF2-40B4-BE49-F238E27FC236}">
                <a16:creationId xmlns:a16="http://schemas.microsoft.com/office/drawing/2014/main" id="{C34D901A-892F-4FEE-AC89-ADABE68C1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9" y="1710591"/>
            <a:ext cx="6812643" cy="45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7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75C0-FE6F-C751-6085-EB9162C25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/>
              <a:t>They come into the school and remove outdoor shoes/boots.</a:t>
            </a:r>
            <a:br>
              <a:rPr lang="en-CA" sz="2400"/>
            </a:br>
            <a:br>
              <a:rPr lang="en-CA" sz="2400"/>
            </a:br>
            <a:r>
              <a:rPr lang="en-CA" sz="2400"/>
              <a:t>Then come into the classroom and get ready for the day. They hang up their backpacks and jackets and then put on their indoor shoes.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CBB04-066B-B484-4E96-1FD1831EA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2530135"/>
            <a:ext cx="8905885" cy="2512382"/>
          </a:xfrm>
        </p:spPr>
        <p:txBody>
          <a:bodyPr/>
          <a:lstStyle/>
          <a:p>
            <a:r>
              <a:rPr lang="en-CA"/>
              <a:t>Independence / routines </a:t>
            </a:r>
          </a:p>
          <a:p>
            <a:r>
              <a:rPr lang="en-CA"/>
              <a:t>Shoes and Velcro (shoes to show)</a:t>
            </a:r>
          </a:p>
          <a:p>
            <a:r>
              <a:rPr lang="en-CA"/>
              <a:t>Backpack</a:t>
            </a:r>
          </a:p>
          <a:p>
            <a:r>
              <a:rPr lang="en-CA"/>
              <a:t>Label clothing (look at the lost and found on the way out) </a:t>
            </a:r>
          </a:p>
        </p:txBody>
      </p:sp>
      <p:pic>
        <p:nvPicPr>
          <p:cNvPr id="4" name="Picture 3" descr="A picture containing wall, floor, indoor, little&#10;&#10;Description automatically generated">
            <a:extLst>
              <a:ext uri="{FF2B5EF4-FFF2-40B4-BE49-F238E27FC236}">
                <a16:creationId xmlns:a16="http://schemas.microsoft.com/office/drawing/2014/main" id="{EFF86038-4A3B-8123-C83F-8331F209D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21" y="4322317"/>
            <a:ext cx="3460085" cy="23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95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0D27B-1064-28B2-9A6C-8634E568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05565"/>
          </a:xfrm>
        </p:spPr>
        <p:txBody>
          <a:bodyPr/>
          <a:lstStyle/>
          <a:p>
            <a:r>
              <a:rPr lang="en-CA"/>
              <a:t>Visual Schedule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D8B7A-9CAF-1827-D507-7EA311A94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36366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CA"/>
              <a:t>O Canada</a:t>
            </a:r>
          </a:p>
          <a:p>
            <a:pPr marL="0" indent="0">
              <a:buNone/>
            </a:pPr>
            <a:r>
              <a:rPr lang="en-CA"/>
              <a:t>Land Acknowledgments </a:t>
            </a:r>
          </a:p>
          <a:p>
            <a:pPr marL="0" indent="0">
              <a:buNone/>
            </a:pPr>
            <a:r>
              <a:rPr lang="en-CA"/>
              <a:t>Announcements</a:t>
            </a:r>
          </a:p>
          <a:p>
            <a:pPr marL="0" indent="0">
              <a:buNone/>
            </a:pPr>
            <a:r>
              <a:rPr lang="en-CA"/>
              <a:t>Attendance </a:t>
            </a:r>
          </a:p>
          <a:p>
            <a:pPr marL="0" indent="0">
              <a:buNone/>
            </a:pPr>
            <a:endParaRPr lang="en-CA"/>
          </a:p>
          <a:p>
            <a:pPr marL="0" indent="0">
              <a:buNone/>
            </a:pPr>
            <a:r>
              <a:rPr lang="en-CA"/>
              <a:t>Children thrive on routines. We work on daily routines in September that carry us through the year. Arriving on time and consistent attendance are  important parts of routines.</a:t>
            </a:r>
          </a:p>
        </p:txBody>
      </p:sp>
    </p:spTree>
    <p:extLst>
      <p:ext uri="{BB962C8B-B14F-4D97-AF65-F5344CB8AC3E}">
        <p14:creationId xmlns:p14="http://schemas.microsoft.com/office/powerpoint/2010/main" val="3221204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91B5F-CD65-3CE8-7AFF-C0ACD1138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Our job of the day varies depending on what we are working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79759-4D10-4A8D-3970-1DFB979A3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733853"/>
            <a:ext cx="8946541" cy="3764223"/>
          </a:xfrm>
        </p:spPr>
        <p:txBody>
          <a:bodyPr/>
          <a:lstStyle/>
          <a:p>
            <a:r>
              <a:rPr lang="en-CA"/>
              <a:t>Alphabet Work </a:t>
            </a:r>
          </a:p>
          <a:p>
            <a:r>
              <a:rPr lang="en-CA"/>
              <a:t>Number Work</a:t>
            </a:r>
          </a:p>
          <a:p>
            <a:r>
              <a:rPr lang="en-CA"/>
              <a:t>Phonemic Awareness</a:t>
            </a:r>
          </a:p>
          <a:p>
            <a:r>
              <a:rPr lang="en-CA"/>
              <a:t>Cutting / gluing</a:t>
            </a:r>
          </a:p>
          <a:p>
            <a:r>
              <a:rPr lang="en-CA"/>
              <a:t>Fine motor</a:t>
            </a:r>
          </a:p>
          <a:p>
            <a:r>
              <a:rPr lang="en-CA"/>
              <a:t>Listening Activities</a:t>
            </a:r>
          </a:p>
          <a:p>
            <a:r>
              <a:rPr lang="en-CA"/>
              <a:t>Songs and movement</a:t>
            </a:r>
          </a:p>
          <a:p>
            <a:r>
              <a:rPr lang="en-CA"/>
              <a:t>Following Directions  </a:t>
            </a:r>
          </a:p>
          <a:p>
            <a:endParaRPr lang="en-CA"/>
          </a:p>
        </p:txBody>
      </p:sp>
      <p:pic>
        <p:nvPicPr>
          <p:cNvPr id="4" name="Picture 3" descr="A picture containing person, little, feet&#10;&#10;Description automatically generated">
            <a:extLst>
              <a:ext uri="{FF2B5EF4-FFF2-40B4-BE49-F238E27FC236}">
                <a16:creationId xmlns:a16="http://schemas.microsoft.com/office/drawing/2014/main" id="{9F8C3DC6-C4E9-60AA-2521-BC2B5FAB7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63751" y="1738347"/>
            <a:ext cx="2105298" cy="1578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BFE96F5-BB5C-6C6F-B18A-A770FF9DC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185" y="976360"/>
            <a:ext cx="1830649" cy="23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B211895-8560-295D-A7F8-B1706F2F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72" y="4427112"/>
            <a:ext cx="2729394" cy="180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733F8E6-76B7-A43A-8A27-D450E19A6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440" y="4000415"/>
            <a:ext cx="1595437" cy="23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CBDC504F-91CE-E680-2482-30E4FEC6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963" y="1853248"/>
            <a:ext cx="2845451" cy="18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BFF800C8-F9AE-2BFE-A3EA-BBB9F8178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09" y="4624965"/>
            <a:ext cx="2498836" cy="166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92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A0B8A-6736-A73A-B713-866CA4B1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Specialists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C3AB0-2811-6B30-BF0C-CD7C05B08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Gym three times a cycle</a:t>
            </a:r>
          </a:p>
          <a:p>
            <a:r>
              <a:rPr lang="en-CA"/>
              <a:t>Music two times a cycle </a:t>
            </a:r>
          </a:p>
          <a:p>
            <a:r>
              <a:rPr lang="en-CA"/>
              <a:t>Library once a cycle (responsibility)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42C619-7E80-B761-956E-7DE62191B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823" y="2783932"/>
            <a:ext cx="2462355" cy="327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981EE9-9772-B4DB-34B1-BDD9E94F5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365" y="317778"/>
            <a:ext cx="2449023" cy="3270610"/>
          </a:xfrm>
          <a:prstGeom prst="rect">
            <a:avLst/>
          </a:prstGeom>
        </p:spPr>
      </p:pic>
      <p:pic>
        <p:nvPicPr>
          <p:cNvPr id="8" name="Picture 7" descr="A group of people sitt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007CB662-4CEA-48C1-A317-13C67D9176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57" y="3788058"/>
            <a:ext cx="4201931" cy="28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42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2691-2EE3-8252-3E1E-C1CB96734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2" y="593387"/>
            <a:ext cx="8825658" cy="982494"/>
          </a:xfrm>
        </p:spPr>
        <p:txBody>
          <a:bodyPr/>
          <a:lstStyle/>
          <a:p>
            <a:r>
              <a:rPr lang="en-CA" sz="4400"/>
              <a:t>Snack and chat and story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3ABB67-D6CE-9963-3A5E-98C70E3F9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27" y="2118157"/>
            <a:ext cx="8825658" cy="1205240"/>
          </a:xfrm>
        </p:spPr>
        <p:txBody>
          <a:bodyPr>
            <a:normAutofit fontScale="92500" lnSpcReduction="10000"/>
          </a:bodyPr>
          <a:lstStyle/>
          <a:p>
            <a:r>
              <a:rPr lang="en-CA"/>
              <a:t>healthy snacks please </a:t>
            </a:r>
          </a:p>
          <a:p>
            <a:r>
              <a:rPr lang="en-CA"/>
              <a:t>not a lunch</a:t>
            </a:r>
          </a:p>
          <a:p>
            <a:r>
              <a:rPr lang="en-CA"/>
              <a:t>Water bottle </a:t>
            </a:r>
          </a:p>
        </p:txBody>
      </p:sp>
      <p:pic>
        <p:nvPicPr>
          <p:cNvPr id="5" name="Picture 4" descr="A picture containing person, indoor, floor, child&#10;&#10;Description automatically generated">
            <a:extLst>
              <a:ext uri="{FF2B5EF4-FFF2-40B4-BE49-F238E27FC236}">
                <a16:creationId xmlns:a16="http://schemas.microsoft.com/office/drawing/2014/main" id="{EFF22CF3-2527-433C-9968-EB4A54F1D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32" y="4394960"/>
            <a:ext cx="3384485" cy="2256323"/>
          </a:xfrm>
          <a:prstGeom prst="rect">
            <a:avLst/>
          </a:prstGeom>
        </p:spPr>
      </p:pic>
      <p:pic>
        <p:nvPicPr>
          <p:cNvPr id="7" name="Picture 6" descr="A picture containing little, child, child, person&#10;&#10;Description automatically generated">
            <a:extLst>
              <a:ext uri="{FF2B5EF4-FFF2-40B4-BE49-F238E27FC236}">
                <a16:creationId xmlns:a16="http://schemas.microsoft.com/office/drawing/2014/main" id="{BCDD7F4C-4803-44B5-B172-AB1B02925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61" y="1573180"/>
            <a:ext cx="4065428" cy="2710285"/>
          </a:xfrm>
          <a:prstGeom prst="rect">
            <a:avLst/>
          </a:prstGeom>
        </p:spPr>
      </p:pic>
      <p:pic>
        <p:nvPicPr>
          <p:cNvPr id="9" name="Picture 8" descr="A group of children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841ECD92-A4C9-474D-A089-697BF0BA8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66" y="3223101"/>
            <a:ext cx="4916574" cy="32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76CE7-F28A-C02F-70B2-AB129F6D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Playtime </a:t>
            </a:r>
            <a:br>
              <a:rPr lang="en-CA"/>
            </a:br>
            <a:r>
              <a:rPr lang="en-CA" sz="1800"/>
              <a:t>30 – 40 minutes every day is our goal –sometimes it’s inside, sometimes it’s outside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AB111-0819-3D40-6AC0-1052A9E5A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Sharing</a:t>
            </a:r>
          </a:p>
          <a:p>
            <a:r>
              <a:rPr lang="en-CA"/>
              <a:t>Kindness</a:t>
            </a:r>
          </a:p>
          <a:p>
            <a:r>
              <a:rPr lang="en-CA"/>
              <a:t>Exploring </a:t>
            </a:r>
          </a:p>
          <a:p>
            <a:r>
              <a:rPr lang="en-CA"/>
              <a:t>Problem Solving</a:t>
            </a:r>
          </a:p>
          <a:p>
            <a:r>
              <a:rPr lang="en-CA"/>
              <a:t>Taking care of materials</a:t>
            </a:r>
          </a:p>
          <a:p>
            <a:r>
              <a:rPr lang="en-CA"/>
              <a:t>Cleaning up</a:t>
            </a:r>
          </a:p>
        </p:txBody>
      </p:sp>
      <p:pic>
        <p:nvPicPr>
          <p:cNvPr id="5" name="Picture 4" descr="Two people sitting at a table looking at a cell phone&#10;&#10;Description automatically generated with low confidence">
            <a:extLst>
              <a:ext uri="{FF2B5EF4-FFF2-40B4-BE49-F238E27FC236}">
                <a16:creationId xmlns:a16="http://schemas.microsoft.com/office/drawing/2014/main" id="{8F969BEC-7548-4CDD-8545-8EC75DA54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869" y="3817211"/>
            <a:ext cx="2467497" cy="1644998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2594227D-2756-48CC-B094-3DD179B13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67" y="4151689"/>
            <a:ext cx="2831205" cy="1887470"/>
          </a:xfrm>
          <a:prstGeom prst="rect">
            <a:avLst/>
          </a:prstGeom>
        </p:spPr>
      </p:pic>
      <p:pic>
        <p:nvPicPr>
          <p:cNvPr id="9" name="Picture 8" descr="A dog playing with toys&#10;&#10;Description automatically generated with low confidence">
            <a:extLst>
              <a:ext uri="{FF2B5EF4-FFF2-40B4-BE49-F238E27FC236}">
                <a16:creationId xmlns:a16="http://schemas.microsoft.com/office/drawing/2014/main" id="{701F5287-F84D-4D0F-A834-F40BA1F941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r="-7479" b="6959"/>
          <a:stretch/>
        </p:blipFill>
        <p:spPr>
          <a:xfrm>
            <a:off x="8386348" y="1531852"/>
            <a:ext cx="3128532" cy="2085689"/>
          </a:xfrm>
          <a:prstGeom prst="rect">
            <a:avLst/>
          </a:prstGeom>
        </p:spPr>
      </p:pic>
      <p:pic>
        <p:nvPicPr>
          <p:cNvPr id="11" name="Picture 10" descr="A group of childre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09FC56A4-BD7D-44FE-ACC5-6372FF3A8F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r="9504"/>
          <a:stretch/>
        </p:blipFill>
        <p:spPr>
          <a:xfrm>
            <a:off x="3700192" y="1547432"/>
            <a:ext cx="2395808" cy="20856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2B3C418-D05B-41A1-BA91-4238BB6D4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49" y="4359467"/>
            <a:ext cx="1565204" cy="208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44EB7B2-F109-F0B5-43B6-70E9D333A2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4535" y="1854092"/>
            <a:ext cx="2453278" cy="183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34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7589E7C1936B4ABD3F6895785771BE" ma:contentTypeVersion="" ma:contentTypeDescription="Create a new document." ma:contentTypeScope="" ma:versionID="785f15efddea34339669be7ee4a03622">
  <xsd:schema xmlns:xsd="http://www.w3.org/2001/XMLSchema" xmlns:xs="http://www.w3.org/2001/XMLSchema" xmlns:p="http://schemas.microsoft.com/office/2006/metadata/properties" xmlns:ns2="e30f7be2-3901-4744-8de9-b4451f138e88" xmlns:ns3="f2c50378-db9a-4b95-b5cf-b89e1203313d" targetNamespace="http://schemas.microsoft.com/office/2006/metadata/properties" ma:root="true" ma:fieldsID="7226e04bf1b0901fccdb567b9d2eea6c" ns2:_="" ns3:_="">
    <xsd:import namespace="e30f7be2-3901-4744-8de9-b4451f138e88"/>
    <xsd:import namespace="f2c50378-db9a-4b95-b5cf-b89e120331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f7be2-3901-4744-8de9-b4451f138e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7a34821-92bd-41d2-a1e6-9ab4674303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c50378-db9a-4b95-b5cf-b89e1203313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AD205B6-BE35-41DD-8368-8D2AC2D0325A}" ma:internalName="TaxCatchAll" ma:showField="CatchAllData" ma:web="{4c353408-a876-47c3-86f3-b27b3fccef40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c50378-db9a-4b95-b5cf-b89e1203313d" xsi:nil="true"/>
    <lcf76f155ced4ddcb4097134ff3c332f xmlns="e30f7be2-3901-4744-8de9-b4451f138e8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688010-2920-4500-A60C-3928F1EDB5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0f7be2-3901-4744-8de9-b4451f138e88"/>
    <ds:schemaRef ds:uri="f2c50378-db9a-4b95-b5cf-b89e120331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437E23-6B95-4B9A-9900-FE1CE965232A}">
  <ds:schemaRefs>
    <ds:schemaRef ds:uri="http://schemas.microsoft.com/office/2006/metadata/properties"/>
    <ds:schemaRef ds:uri="http://schemas.microsoft.com/office/infopath/2007/PartnerControls"/>
    <ds:schemaRef ds:uri="f9a603d0-4d8a-4253-b566-e7087abc6968"/>
    <ds:schemaRef ds:uri="f2c50378-db9a-4b95-b5cf-b89e1203313d"/>
    <ds:schemaRef ds:uri="e30f7be2-3901-4744-8de9-b4451f138e88"/>
  </ds:schemaRefs>
</ds:datastoreItem>
</file>

<file path=customXml/itemProps3.xml><?xml version="1.0" encoding="utf-8"?>
<ds:datastoreItem xmlns:ds="http://schemas.openxmlformats.org/officeDocument/2006/customXml" ds:itemID="{032996CE-5C81-449A-A681-B13CF12838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</TotalTime>
  <Words>305</Words>
  <Application>Microsoft Office PowerPoint</Application>
  <PresentationFormat>Widescreen</PresentationFormat>
  <Paragraphs>70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Century Gothic</vt:lpstr>
      <vt:lpstr>Wingdings 3</vt:lpstr>
      <vt:lpstr>Ion</vt:lpstr>
      <vt:lpstr>      Welcome to        The Wonderful World  of                    </vt:lpstr>
      <vt:lpstr>What does a regular  half day Kindergarten look like?</vt:lpstr>
      <vt:lpstr>We meet the children at the Flagpole.</vt:lpstr>
      <vt:lpstr>They come into the school and remove outdoor shoes/boots.  Then come into the classroom and get ready for the day. They hang up their backpacks and jackets and then put on their indoor shoes. </vt:lpstr>
      <vt:lpstr>Visual Schedule </vt:lpstr>
      <vt:lpstr>Our job of the day varies depending on what we are working on:</vt:lpstr>
      <vt:lpstr>Specialists</vt:lpstr>
      <vt:lpstr>Snack and chat and story time</vt:lpstr>
      <vt:lpstr>Playtime  30 – 40 minutes every day is our goal –sometimes it’s inside, sometimes it’s outside</vt:lpstr>
      <vt:lpstr>               Last half hour of the day </vt:lpstr>
      <vt:lpstr>                        Dismissal </vt:lpstr>
      <vt:lpstr>In June we take our classroom outside.</vt:lpstr>
      <vt:lpstr>PowerPoint Presentation</vt:lpstr>
      <vt:lpstr>          Questions 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      The Wonderful World  of</dc:title>
  <dc:creator>Robin Dearing</dc:creator>
  <cp:lastModifiedBy>Mike Weekes</cp:lastModifiedBy>
  <cp:revision>8</cp:revision>
  <dcterms:created xsi:type="dcterms:W3CDTF">2023-01-22T16:46:42Z</dcterms:created>
  <dcterms:modified xsi:type="dcterms:W3CDTF">2025-01-30T16:06:04Z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0x01010038527478A9CCA443A8F6FC7B3F7428F4</vt:lpwstr>
  </property>
  <property fmtid="{D5CDD505-2E9C-101B-9397-08002B2CF9AE}" pid="3" name="MediaServiceImageTags">
    <vt:lpwstr/>
  </property>
</Properties>
</file>