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4"/>
  </p:sldMasterIdLst>
  <p:notesMasterIdLst>
    <p:notesMasterId r:id="rId19"/>
  </p:notesMasterIdLst>
  <p:sldIdLst>
    <p:sldId id="256" r:id="rId5"/>
    <p:sldId id="257" r:id="rId6"/>
    <p:sldId id="268" r:id="rId7"/>
    <p:sldId id="258" r:id="rId8"/>
    <p:sldId id="269" r:id="rId9"/>
    <p:sldId id="259" r:id="rId10"/>
    <p:sldId id="260" r:id="rId11"/>
    <p:sldId id="261" r:id="rId12"/>
    <p:sldId id="263" r:id="rId13"/>
    <p:sldId id="270" r:id="rId14"/>
    <p:sldId id="264" r:id="rId15"/>
    <p:sldId id="267" r:id="rId16"/>
    <p:sldId id="265" r:id="rId17"/>
    <p:sldId id="26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554"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C50735-0ED2-44BF-AC46-DA3E3244B286}"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3C3CE7A5-9E2E-4623-A9C0-EC5F5EA300C4}">
      <dgm:prSet/>
      <dgm:spPr/>
      <dgm:t>
        <a:bodyPr/>
        <a:lstStyle/>
        <a:p>
          <a:pPr algn="ctr"/>
          <a:r>
            <a:rPr lang="en-US" dirty="0"/>
            <a:t>    9e </a:t>
          </a:r>
          <a:r>
            <a:rPr lang="en-US" dirty="0" err="1"/>
            <a:t>année</a:t>
          </a:r>
          <a:r>
            <a:rPr lang="en-US" dirty="0"/>
            <a:t>	</a:t>
          </a:r>
        </a:p>
        <a:p>
          <a:pPr algn="ctr"/>
          <a:r>
            <a:rPr lang="en-US" dirty="0"/>
            <a:t>10F or 10G</a:t>
          </a:r>
        </a:p>
      </dgm:t>
    </dgm:pt>
    <dgm:pt modelId="{A0C1306C-1371-4AC2-BB2C-6FC116F5EBE1}" type="parTrans" cxnId="{67531774-5FC7-477A-BB58-5AEF7D86205F}">
      <dgm:prSet/>
      <dgm:spPr/>
      <dgm:t>
        <a:bodyPr/>
        <a:lstStyle/>
        <a:p>
          <a:endParaRPr lang="en-US"/>
        </a:p>
      </dgm:t>
    </dgm:pt>
    <dgm:pt modelId="{12A122EF-6698-4981-BBFD-353AD44639D2}" type="sibTrans" cxnId="{67531774-5FC7-477A-BB58-5AEF7D86205F}">
      <dgm:prSet/>
      <dgm:spPr/>
      <dgm:t>
        <a:bodyPr/>
        <a:lstStyle/>
        <a:p>
          <a:endParaRPr lang="en-US"/>
        </a:p>
      </dgm:t>
    </dgm:pt>
    <dgm:pt modelId="{AB3A50BB-B790-4DC7-A914-E983C3F7980B}">
      <dgm:prSet/>
      <dgm:spPr/>
      <dgm:t>
        <a:bodyPr/>
        <a:lstStyle/>
        <a:p>
          <a:pPr algn="ctr"/>
          <a:r>
            <a:rPr lang="en-US" dirty="0"/>
            <a:t>10e </a:t>
          </a:r>
          <a:r>
            <a:rPr lang="en-US" dirty="0" err="1"/>
            <a:t>année</a:t>
          </a:r>
          <a:r>
            <a:rPr lang="en-US" dirty="0"/>
            <a:t>  </a:t>
          </a:r>
        </a:p>
        <a:p>
          <a:pPr algn="ctr"/>
          <a:r>
            <a:rPr lang="en-US" dirty="0"/>
            <a:t>20S, 20G, 20F,              20SH, 20SA</a:t>
          </a:r>
        </a:p>
      </dgm:t>
    </dgm:pt>
    <dgm:pt modelId="{CCF79D5F-FB52-42E2-8817-7EF8E3DEBE0A}" type="parTrans" cxnId="{74CF2E9F-4126-4B8F-B236-F0B76B3298F4}">
      <dgm:prSet/>
      <dgm:spPr/>
      <dgm:t>
        <a:bodyPr/>
        <a:lstStyle/>
        <a:p>
          <a:endParaRPr lang="en-US"/>
        </a:p>
      </dgm:t>
    </dgm:pt>
    <dgm:pt modelId="{71856B3A-6C25-4C61-900B-BEB7540C82C0}" type="sibTrans" cxnId="{74CF2E9F-4126-4B8F-B236-F0B76B3298F4}">
      <dgm:prSet/>
      <dgm:spPr/>
      <dgm:t>
        <a:bodyPr/>
        <a:lstStyle/>
        <a:p>
          <a:endParaRPr lang="en-US"/>
        </a:p>
      </dgm:t>
    </dgm:pt>
    <dgm:pt modelId="{A322E12A-A5D7-4274-93A5-6BBAB369E5FE}">
      <dgm:prSet/>
      <dgm:spPr/>
      <dgm:t>
        <a:bodyPr/>
        <a:lstStyle/>
        <a:p>
          <a:pPr algn="ctr"/>
          <a:r>
            <a:rPr lang="en-US" dirty="0"/>
            <a:t>11e </a:t>
          </a:r>
          <a:r>
            <a:rPr lang="en-US" dirty="0" err="1"/>
            <a:t>année</a:t>
          </a:r>
          <a:r>
            <a:rPr lang="en-US" dirty="0"/>
            <a:t> </a:t>
          </a:r>
        </a:p>
        <a:p>
          <a:pPr algn="ctr"/>
          <a:r>
            <a:rPr lang="en-US" dirty="0"/>
            <a:t>30S, 30G, 30F, 30SH, 30SA</a:t>
          </a:r>
        </a:p>
      </dgm:t>
    </dgm:pt>
    <dgm:pt modelId="{D4D25D3B-AC05-49B3-B9DE-6314E3756D2D}" type="parTrans" cxnId="{AC717DB5-9801-44BD-B22A-715ABA5DFBF2}">
      <dgm:prSet/>
      <dgm:spPr/>
      <dgm:t>
        <a:bodyPr/>
        <a:lstStyle/>
        <a:p>
          <a:endParaRPr lang="en-US"/>
        </a:p>
      </dgm:t>
    </dgm:pt>
    <dgm:pt modelId="{E4DE3B79-A89B-49BA-8329-C60F34090D7F}" type="sibTrans" cxnId="{AC717DB5-9801-44BD-B22A-715ABA5DFBF2}">
      <dgm:prSet/>
      <dgm:spPr/>
      <dgm:t>
        <a:bodyPr/>
        <a:lstStyle/>
        <a:p>
          <a:endParaRPr lang="en-US"/>
        </a:p>
      </dgm:t>
    </dgm:pt>
    <dgm:pt modelId="{3E778977-096C-4BA3-B51A-CACB4FE63C12}">
      <dgm:prSet/>
      <dgm:spPr/>
      <dgm:t>
        <a:bodyPr/>
        <a:lstStyle/>
        <a:p>
          <a:pPr algn="ctr">
            <a:lnSpc>
              <a:spcPct val="100000"/>
            </a:lnSpc>
            <a:spcAft>
              <a:spcPts val="600"/>
            </a:spcAft>
          </a:pPr>
          <a:r>
            <a:rPr lang="en-US" dirty="0"/>
            <a:t>12e </a:t>
          </a:r>
          <a:r>
            <a:rPr lang="en-US" dirty="0" err="1"/>
            <a:t>année</a:t>
          </a:r>
          <a:endParaRPr lang="en-US" dirty="0"/>
        </a:p>
        <a:p>
          <a:pPr algn="ctr">
            <a:lnSpc>
              <a:spcPct val="100000"/>
            </a:lnSpc>
            <a:spcAft>
              <a:spcPts val="600"/>
            </a:spcAft>
          </a:pPr>
          <a:r>
            <a:rPr lang="en-US" dirty="0"/>
            <a:t>40S, 40G, 40F, 40SH, 40SA</a:t>
          </a:r>
        </a:p>
      </dgm:t>
    </dgm:pt>
    <dgm:pt modelId="{6164E2B2-97E0-4369-82D8-38152FFCFC5E}" type="parTrans" cxnId="{9BDF807F-E4AC-4946-8CD8-66C22150DDE3}">
      <dgm:prSet/>
      <dgm:spPr/>
      <dgm:t>
        <a:bodyPr/>
        <a:lstStyle/>
        <a:p>
          <a:endParaRPr lang="en-US"/>
        </a:p>
      </dgm:t>
    </dgm:pt>
    <dgm:pt modelId="{D9FFAA81-CAB3-46C9-A376-0F1B6B246E8F}" type="sibTrans" cxnId="{9BDF807F-E4AC-4946-8CD8-66C22150DDE3}">
      <dgm:prSet/>
      <dgm:spPr/>
      <dgm:t>
        <a:bodyPr/>
        <a:lstStyle/>
        <a:p>
          <a:endParaRPr lang="en-US"/>
        </a:p>
      </dgm:t>
    </dgm:pt>
    <dgm:pt modelId="{DDDAC669-0582-4641-9636-E150CDFFC2E6}">
      <dgm:prSet/>
      <dgm:spPr/>
      <dgm:t>
        <a:bodyPr/>
        <a:lstStyle/>
        <a:p>
          <a:r>
            <a:rPr lang="fr-CA" dirty="0"/>
            <a:t>Ne sélectionner pas les cours avec un code qui termine avec E</a:t>
          </a:r>
          <a:endParaRPr lang="en-US" dirty="0"/>
        </a:p>
      </dgm:t>
    </dgm:pt>
    <dgm:pt modelId="{3C57F690-623A-48D2-8C6A-44F32E6D4014}" type="parTrans" cxnId="{13717159-1499-48F8-BC18-D9A804302F07}">
      <dgm:prSet/>
      <dgm:spPr/>
      <dgm:t>
        <a:bodyPr/>
        <a:lstStyle/>
        <a:p>
          <a:endParaRPr lang="en-US"/>
        </a:p>
      </dgm:t>
    </dgm:pt>
    <dgm:pt modelId="{F66E39B0-AC57-4BA6-8D2E-464E05801E18}" type="sibTrans" cxnId="{13717159-1499-48F8-BC18-D9A804302F07}">
      <dgm:prSet/>
      <dgm:spPr/>
      <dgm:t>
        <a:bodyPr/>
        <a:lstStyle/>
        <a:p>
          <a:endParaRPr lang="en-US"/>
        </a:p>
      </dgm:t>
    </dgm:pt>
    <dgm:pt modelId="{A4A7273B-0CA3-4130-B333-8013E2E5BB4A}" type="pres">
      <dgm:prSet presAssocID="{D5C50735-0ED2-44BF-AC46-DA3E3244B286}" presName="diagram" presStyleCnt="0">
        <dgm:presLayoutVars>
          <dgm:dir/>
          <dgm:resizeHandles val="exact"/>
        </dgm:presLayoutVars>
      </dgm:prSet>
      <dgm:spPr/>
    </dgm:pt>
    <dgm:pt modelId="{2DB9158F-8B61-4DA6-A2E3-421276DAC504}" type="pres">
      <dgm:prSet presAssocID="{3C3CE7A5-9E2E-4623-A9C0-EC5F5EA300C4}" presName="node" presStyleLbl="node1" presStyleIdx="0" presStyleCnt="5" custLinFactNeighborX="1460" custLinFactNeighborY="-740">
        <dgm:presLayoutVars>
          <dgm:bulletEnabled val="1"/>
        </dgm:presLayoutVars>
      </dgm:prSet>
      <dgm:spPr/>
    </dgm:pt>
    <dgm:pt modelId="{11F65EBB-6DA9-4490-97A4-971B266F4494}" type="pres">
      <dgm:prSet presAssocID="{12A122EF-6698-4981-BBFD-353AD44639D2}" presName="sibTrans" presStyleCnt="0"/>
      <dgm:spPr/>
    </dgm:pt>
    <dgm:pt modelId="{0DFFFDF5-DE47-4237-BD12-D2571325FE93}" type="pres">
      <dgm:prSet presAssocID="{AB3A50BB-B790-4DC7-A914-E983C3F7980B}" presName="node" presStyleLbl="node1" presStyleIdx="1" presStyleCnt="5">
        <dgm:presLayoutVars>
          <dgm:bulletEnabled val="1"/>
        </dgm:presLayoutVars>
      </dgm:prSet>
      <dgm:spPr/>
    </dgm:pt>
    <dgm:pt modelId="{0A09C756-BEF0-40C3-868E-8F7D528D27B0}" type="pres">
      <dgm:prSet presAssocID="{71856B3A-6C25-4C61-900B-BEB7540C82C0}" presName="sibTrans" presStyleCnt="0"/>
      <dgm:spPr/>
    </dgm:pt>
    <dgm:pt modelId="{8130D352-4233-4F3D-B748-7C754623805D}" type="pres">
      <dgm:prSet presAssocID="{A322E12A-A5D7-4274-93A5-6BBAB369E5FE}" presName="node" presStyleLbl="node1" presStyleIdx="2" presStyleCnt="5">
        <dgm:presLayoutVars>
          <dgm:bulletEnabled val="1"/>
        </dgm:presLayoutVars>
      </dgm:prSet>
      <dgm:spPr/>
    </dgm:pt>
    <dgm:pt modelId="{8AB7300E-1912-4187-8DAF-431D6264FD3E}" type="pres">
      <dgm:prSet presAssocID="{E4DE3B79-A89B-49BA-8329-C60F34090D7F}" presName="sibTrans" presStyleCnt="0"/>
      <dgm:spPr/>
    </dgm:pt>
    <dgm:pt modelId="{BF816583-26FE-466E-BB76-7BAD6F25181E}" type="pres">
      <dgm:prSet presAssocID="{3E778977-096C-4BA3-B51A-CACB4FE63C12}" presName="node" presStyleLbl="node1" presStyleIdx="3" presStyleCnt="5">
        <dgm:presLayoutVars>
          <dgm:bulletEnabled val="1"/>
        </dgm:presLayoutVars>
      </dgm:prSet>
      <dgm:spPr/>
    </dgm:pt>
    <dgm:pt modelId="{F7599FE0-57EA-426B-98E5-2A7AA5105C1E}" type="pres">
      <dgm:prSet presAssocID="{D9FFAA81-CAB3-46C9-A376-0F1B6B246E8F}" presName="sibTrans" presStyleCnt="0"/>
      <dgm:spPr/>
    </dgm:pt>
    <dgm:pt modelId="{A383BCF8-1CE2-4A64-A235-903E9F7DD290}" type="pres">
      <dgm:prSet presAssocID="{DDDAC669-0582-4641-9636-E150CDFFC2E6}" presName="node" presStyleLbl="node1" presStyleIdx="4" presStyleCnt="5">
        <dgm:presLayoutVars>
          <dgm:bulletEnabled val="1"/>
        </dgm:presLayoutVars>
      </dgm:prSet>
      <dgm:spPr/>
    </dgm:pt>
  </dgm:ptLst>
  <dgm:cxnLst>
    <dgm:cxn modelId="{A73B5A18-7B3A-449A-8EA8-1D76923A8638}" type="presOf" srcId="{D5C50735-0ED2-44BF-AC46-DA3E3244B286}" destId="{A4A7273B-0CA3-4130-B333-8013E2E5BB4A}" srcOrd="0" destOrd="0" presId="urn:microsoft.com/office/officeart/2005/8/layout/default"/>
    <dgm:cxn modelId="{DDE55561-8BCD-41ED-BDA1-97E7BEB5EDAC}" type="presOf" srcId="{AB3A50BB-B790-4DC7-A914-E983C3F7980B}" destId="{0DFFFDF5-DE47-4237-BD12-D2571325FE93}" srcOrd="0" destOrd="0" presId="urn:microsoft.com/office/officeart/2005/8/layout/default"/>
    <dgm:cxn modelId="{F688ED71-C411-4534-9C5E-718F21BFE088}" type="presOf" srcId="{3E778977-096C-4BA3-B51A-CACB4FE63C12}" destId="{BF816583-26FE-466E-BB76-7BAD6F25181E}" srcOrd="0" destOrd="0" presId="urn:microsoft.com/office/officeart/2005/8/layout/default"/>
    <dgm:cxn modelId="{67531774-5FC7-477A-BB58-5AEF7D86205F}" srcId="{D5C50735-0ED2-44BF-AC46-DA3E3244B286}" destId="{3C3CE7A5-9E2E-4623-A9C0-EC5F5EA300C4}" srcOrd="0" destOrd="0" parTransId="{A0C1306C-1371-4AC2-BB2C-6FC116F5EBE1}" sibTransId="{12A122EF-6698-4981-BBFD-353AD44639D2}"/>
    <dgm:cxn modelId="{3F2A6E58-78C4-4E9D-A8BC-43880A6E12B9}" type="presOf" srcId="{A322E12A-A5D7-4274-93A5-6BBAB369E5FE}" destId="{8130D352-4233-4F3D-B748-7C754623805D}" srcOrd="0" destOrd="0" presId="urn:microsoft.com/office/officeart/2005/8/layout/default"/>
    <dgm:cxn modelId="{13717159-1499-48F8-BC18-D9A804302F07}" srcId="{D5C50735-0ED2-44BF-AC46-DA3E3244B286}" destId="{DDDAC669-0582-4641-9636-E150CDFFC2E6}" srcOrd="4" destOrd="0" parTransId="{3C57F690-623A-48D2-8C6A-44F32E6D4014}" sibTransId="{F66E39B0-AC57-4BA6-8D2E-464E05801E18}"/>
    <dgm:cxn modelId="{57F3717B-36D8-4C0D-A9C4-6A2A75744B00}" type="presOf" srcId="{3C3CE7A5-9E2E-4623-A9C0-EC5F5EA300C4}" destId="{2DB9158F-8B61-4DA6-A2E3-421276DAC504}" srcOrd="0" destOrd="0" presId="urn:microsoft.com/office/officeart/2005/8/layout/default"/>
    <dgm:cxn modelId="{9BDF807F-E4AC-4946-8CD8-66C22150DDE3}" srcId="{D5C50735-0ED2-44BF-AC46-DA3E3244B286}" destId="{3E778977-096C-4BA3-B51A-CACB4FE63C12}" srcOrd="3" destOrd="0" parTransId="{6164E2B2-97E0-4369-82D8-38152FFCFC5E}" sibTransId="{D9FFAA81-CAB3-46C9-A376-0F1B6B246E8F}"/>
    <dgm:cxn modelId="{74CF2E9F-4126-4B8F-B236-F0B76B3298F4}" srcId="{D5C50735-0ED2-44BF-AC46-DA3E3244B286}" destId="{AB3A50BB-B790-4DC7-A914-E983C3F7980B}" srcOrd="1" destOrd="0" parTransId="{CCF79D5F-FB52-42E2-8817-7EF8E3DEBE0A}" sibTransId="{71856B3A-6C25-4C61-900B-BEB7540C82C0}"/>
    <dgm:cxn modelId="{AC717DB5-9801-44BD-B22A-715ABA5DFBF2}" srcId="{D5C50735-0ED2-44BF-AC46-DA3E3244B286}" destId="{A322E12A-A5D7-4274-93A5-6BBAB369E5FE}" srcOrd="2" destOrd="0" parTransId="{D4D25D3B-AC05-49B3-B9DE-6314E3756D2D}" sibTransId="{E4DE3B79-A89B-49BA-8329-C60F34090D7F}"/>
    <dgm:cxn modelId="{AFD84EDB-61BA-4BB4-8182-7A7A63580746}" type="presOf" srcId="{DDDAC669-0582-4641-9636-E150CDFFC2E6}" destId="{A383BCF8-1CE2-4A64-A235-903E9F7DD290}" srcOrd="0" destOrd="0" presId="urn:microsoft.com/office/officeart/2005/8/layout/default"/>
    <dgm:cxn modelId="{DB82F931-BEA1-4902-82AD-11960D70F551}" type="presParOf" srcId="{A4A7273B-0CA3-4130-B333-8013E2E5BB4A}" destId="{2DB9158F-8B61-4DA6-A2E3-421276DAC504}" srcOrd="0" destOrd="0" presId="urn:microsoft.com/office/officeart/2005/8/layout/default"/>
    <dgm:cxn modelId="{9E71E470-BCCD-4D66-9880-28571FE9C177}" type="presParOf" srcId="{A4A7273B-0CA3-4130-B333-8013E2E5BB4A}" destId="{11F65EBB-6DA9-4490-97A4-971B266F4494}" srcOrd="1" destOrd="0" presId="urn:microsoft.com/office/officeart/2005/8/layout/default"/>
    <dgm:cxn modelId="{4CEEE860-7E8A-4A89-A0F5-2DB2DEEB788D}" type="presParOf" srcId="{A4A7273B-0CA3-4130-B333-8013E2E5BB4A}" destId="{0DFFFDF5-DE47-4237-BD12-D2571325FE93}" srcOrd="2" destOrd="0" presId="urn:microsoft.com/office/officeart/2005/8/layout/default"/>
    <dgm:cxn modelId="{670CFD42-EC35-4AFF-9E43-28017A65D147}" type="presParOf" srcId="{A4A7273B-0CA3-4130-B333-8013E2E5BB4A}" destId="{0A09C756-BEF0-40C3-868E-8F7D528D27B0}" srcOrd="3" destOrd="0" presId="urn:microsoft.com/office/officeart/2005/8/layout/default"/>
    <dgm:cxn modelId="{884D7217-4DB0-44D9-BE39-828A0CA7C9DE}" type="presParOf" srcId="{A4A7273B-0CA3-4130-B333-8013E2E5BB4A}" destId="{8130D352-4233-4F3D-B748-7C754623805D}" srcOrd="4" destOrd="0" presId="urn:microsoft.com/office/officeart/2005/8/layout/default"/>
    <dgm:cxn modelId="{0B23733C-2F5D-4D68-A144-F60790486AB1}" type="presParOf" srcId="{A4A7273B-0CA3-4130-B333-8013E2E5BB4A}" destId="{8AB7300E-1912-4187-8DAF-431D6264FD3E}" srcOrd="5" destOrd="0" presId="urn:microsoft.com/office/officeart/2005/8/layout/default"/>
    <dgm:cxn modelId="{1D55F1D4-D28F-4ECA-BFF8-06CA4516FB7E}" type="presParOf" srcId="{A4A7273B-0CA3-4130-B333-8013E2E5BB4A}" destId="{BF816583-26FE-466E-BB76-7BAD6F25181E}" srcOrd="6" destOrd="0" presId="urn:microsoft.com/office/officeart/2005/8/layout/default"/>
    <dgm:cxn modelId="{0E599099-3B7E-48CF-860A-A9F4AA9DE2B1}" type="presParOf" srcId="{A4A7273B-0CA3-4130-B333-8013E2E5BB4A}" destId="{F7599FE0-57EA-426B-98E5-2A7AA5105C1E}" srcOrd="7" destOrd="0" presId="urn:microsoft.com/office/officeart/2005/8/layout/default"/>
    <dgm:cxn modelId="{24E5636E-691B-47F7-8BEB-8D342DF7FE12}" type="presParOf" srcId="{A4A7273B-0CA3-4130-B333-8013E2E5BB4A}" destId="{A383BCF8-1CE2-4A64-A235-903E9F7DD29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2B860B-38A7-4F75-8C81-63A092DE12BF}"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53E9679C-B498-4EF3-AC9D-F732D8085B73}">
      <dgm:prSet/>
      <dgm:spPr/>
      <dgm:t>
        <a:bodyPr/>
        <a:lstStyle/>
        <a:p>
          <a:pPr>
            <a:defRPr cap="all"/>
          </a:pPr>
          <a:r>
            <a:rPr lang="en-US"/>
            <a:t>Pre-</a:t>
          </a:r>
          <a:r>
            <a:rPr lang="en-US" err="1"/>
            <a:t>requis</a:t>
          </a:r>
          <a:r>
            <a:rPr lang="en-US"/>
            <a:t> pour les </a:t>
          </a:r>
          <a:r>
            <a:rPr lang="en-US" err="1"/>
            <a:t>cours</a:t>
          </a:r>
          <a:r>
            <a:rPr lang="en-US"/>
            <a:t> au </a:t>
          </a:r>
          <a:r>
            <a:rPr lang="en-US" err="1"/>
            <a:t>secondaire</a:t>
          </a:r>
          <a:endParaRPr lang="en-US"/>
        </a:p>
      </dgm:t>
    </dgm:pt>
    <dgm:pt modelId="{307C7920-205A-4D14-9A0B-BB6D6BA6F88C}" type="parTrans" cxnId="{2064264E-FC3E-4DF4-80C0-287D0582AC40}">
      <dgm:prSet/>
      <dgm:spPr/>
      <dgm:t>
        <a:bodyPr/>
        <a:lstStyle/>
        <a:p>
          <a:endParaRPr lang="en-US"/>
        </a:p>
      </dgm:t>
    </dgm:pt>
    <dgm:pt modelId="{3151991F-278C-4B79-8BDE-9B1E25ED856E}" type="sibTrans" cxnId="{2064264E-FC3E-4DF4-80C0-287D0582AC40}">
      <dgm:prSet/>
      <dgm:spPr/>
      <dgm:t>
        <a:bodyPr/>
        <a:lstStyle/>
        <a:p>
          <a:endParaRPr lang="en-US"/>
        </a:p>
      </dgm:t>
    </dgm:pt>
    <dgm:pt modelId="{BBE8B7FC-1307-4F28-BFD9-AFABD7C24E37}">
      <dgm:prSet/>
      <dgm:spPr/>
      <dgm:t>
        <a:bodyPr/>
        <a:lstStyle/>
        <a:p>
          <a:pPr>
            <a:defRPr cap="all"/>
          </a:pPr>
          <a:r>
            <a:rPr lang="en-US"/>
            <a:t>Cours pre-</a:t>
          </a:r>
          <a:r>
            <a:rPr lang="en-US" err="1"/>
            <a:t>requis</a:t>
          </a:r>
          <a:r>
            <a:rPr lang="en-US"/>
            <a:t> pour poste-</a:t>
          </a:r>
          <a:r>
            <a:rPr lang="en-US" err="1"/>
            <a:t>secondaire</a:t>
          </a:r>
          <a:endParaRPr lang="en-US"/>
        </a:p>
      </dgm:t>
    </dgm:pt>
    <dgm:pt modelId="{F8BA91DD-D8A1-44D8-93EE-F4CC22262C97}" type="parTrans" cxnId="{CB4205A7-5575-4134-BA48-A63675B4BCA6}">
      <dgm:prSet/>
      <dgm:spPr/>
      <dgm:t>
        <a:bodyPr/>
        <a:lstStyle/>
        <a:p>
          <a:endParaRPr lang="en-US"/>
        </a:p>
      </dgm:t>
    </dgm:pt>
    <dgm:pt modelId="{09B35C79-1987-4B6C-A444-E1B586265861}" type="sibTrans" cxnId="{CB4205A7-5575-4134-BA48-A63675B4BCA6}">
      <dgm:prSet/>
      <dgm:spPr/>
      <dgm:t>
        <a:bodyPr/>
        <a:lstStyle/>
        <a:p>
          <a:endParaRPr lang="en-US"/>
        </a:p>
      </dgm:t>
    </dgm:pt>
    <dgm:pt modelId="{FE981377-C262-47A2-A3E8-04F99BFECD8C}">
      <dgm:prSet/>
      <dgm:spPr/>
      <dgm:t>
        <a:bodyPr/>
        <a:lstStyle/>
        <a:p>
          <a:pPr>
            <a:defRPr cap="all"/>
          </a:pPr>
          <a:r>
            <a:rPr lang="en-US" dirty="0"/>
            <a:t>Bourses poste-</a:t>
          </a:r>
          <a:r>
            <a:rPr lang="en-US" dirty="0" err="1"/>
            <a:t>secondaire</a:t>
          </a:r>
          <a:endParaRPr lang="en-US" dirty="0"/>
        </a:p>
      </dgm:t>
    </dgm:pt>
    <dgm:pt modelId="{0AD985D4-2C92-466E-901E-C08D66E0DEFA}" type="parTrans" cxnId="{33D5ED53-681F-460F-87C1-EB66AF45D5FD}">
      <dgm:prSet/>
      <dgm:spPr/>
      <dgm:t>
        <a:bodyPr/>
        <a:lstStyle/>
        <a:p>
          <a:endParaRPr lang="en-US"/>
        </a:p>
      </dgm:t>
    </dgm:pt>
    <dgm:pt modelId="{8A2B2653-F035-474C-BEDA-C578A81A7A8B}" type="sibTrans" cxnId="{33D5ED53-681F-460F-87C1-EB66AF45D5FD}">
      <dgm:prSet/>
      <dgm:spPr/>
      <dgm:t>
        <a:bodyPr/>
        <a:lstStyle/>
        <a:p>
          <a:endParaRPr lang="en-US"/>
        </a:p>
      </dgm:t>
    </dgm:pt>
    <dgm:pt modelId="{C35A5B85-3BD1-4DE0-90E4-CF6330B685AA}">
      <dgm:prSet/>
      <dgm:spPr/>
      <dgm:t>
        <a:bodyPr/>
        <a:lstStyle/>
        <a:p>
          <a:pPr>
            <a:defRPr cap="all"/>
          </a:pPr>
          <a:r>
            <a:rPr lang="en-US"/>
            <a:t>Discussion avec </a:t>
          </a:r>
          <a:r>
            <a:rPr lang="en-US" err="1"/>
            <a:t>votre</a:t>
          </a:r>
          <a:r>
            <a:rPr lang="en-US"/>
            <a:t> </a:t>
          </a:r>
          <a:r>
            <a:rPr lang="en-US" err="1"/>
            <a:t>conseillère</a:t>
          </a:r>
          <a:endParaRPr lang="en-US"/>
        </a:p>
      </dgm:t>
    </dgm:pt>
    <dgm:pt modelId="{19D01674-0780-4527-837D-5CBE693A5812}" type="parTrans" cxnId="{A8172A24-4DAE-4015-A1D7-28BFDBD1CD1C}">
      <dgm:prSet/>
      <dgm:spPr/>
      <dgm:t>
        <a:bodyPr/>
        <a:lstStyle/>
        <a:p>
          <a:endParaRPr lang="en-US"/>
        </a:p>
      </dgm:t>
    </dgm:pt>
    <dgm:pt modelId="{6FD4B299-079E-4F8C-89C4-D45E27140FD7}" type="sibTrans" cxnId="{A8172A24-4DAE-4015-A1D7-28BFDBD1CD1C}">
      <dgm:prSet/>
      <dgm:spPr/>
      <dgm:t>
        <a:bodyPr/>
        <a:lstStyle/>
        <a:p>
          <a:endParaRPr lang="en-US"/>
        </a:p>
      </dgm:t>
    </dgm:pt>
    <dgm:pt modelId="{5D3B5226-ED75-4CA3-A38F-9DCED0A2FAF8}" type="pres">
      <dgm:prSet presAssocID="{4D2B860B-38A7-4F75-8C81-63A092DE12BF}" presName="root" presStyleCnt="0">
        <dgm:presLayoutVars>
          <dgm:dir/>
          <dgm:resizeHandles val="exact"/>
        </dgm:presLayoutVars>
      </dgm:prSet>
      <dgm:spPr/>
    </dgm:pt>
    <dgm:pt modelId="{BC2C59FA-FD17-4AD6-BFF3-95A8216E3A60}" type="pres">
      <dgm:prSet presAssocID="{53E9679C-B498-4EF3-AC9D-F732D8085B73}" presName="compNode" presStyleCnt="0"/>
      <dgm:spPr/>
    </dgm:pt>
    <dgm:pt modelId="{2BB954B0-0F80-4A14-90FF-CD15177FE8B9}" type="pres">
      <dgm:prSet presAssocID="{53E9679C-B498-4EF3-AC9D-F732D8085B73}" presName="iconBgRect" presStyleLbl="bgShp" presStyleIdx="0" presStyleCnt="4"/>
      <dgm:spPr/>
    </dgm:pt>
    <dgm:pt modelId="{F5DD4D76-CB48-4884-9670-CF6B2F10040A}" type="pres">
      <dgm:prSet presAssocID="{53E9679C-B498-4EF3-AC9D-F732D8085B7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7A173E2C-C258-4DBE-B4AA-83F959A97137}" type="pres">
      <dgm:prSet presAssocID="{53E9679C-B498-4EF3-AC9D-F732D8085B73}" presName="spaceRect" presStyleCnt="0"/>
      <dgm:spPr/>
    </dgm:pt>
    <dgm:pt modelId="{FCC730EA-A5E4-4EB3-A478-106ABAE1F4B5}" type="pres">
      <dgm:prSet presAssocID="{53E9679C-B498-4EF3-AC9D-F732D8085B73}" presName="textRect" presStyleLbl="revTx" presStyleIdx="0" presStyleCnt="4">
        <dgm:presLayoutVars>
          <dgm:chMax val="1"/>
          <dgm:chPref val="1"/>
        </dgm:presLayoutVars>
      </dgm:prSet>
      <dgm:spPr/>
    </dgm:pt>
    <dgm:pt modelId="{6B3B1262-3BF5-432F-B511-F1928983971D}" type="pres">
      <dgm:prSet presAssocID="{3151991F-278C-4B79-8BDE-9B1E25ED856E}" presName="sibTrans" presStyleCnt="0"/>
      <dgm:spPr/>
    </dgm:pt>
    <dgm:pt modelId="{FB04A373-6892-4C48-AC90-52203311AF09}" type="pres">
      <dgm:prSet presAssocID="{BBE8B7FC-1307-4F28-BFD9-AFABD7C24E37}" presName="compNode" presStyleCnt="0"/>
      <dgm:spPr/>
    </dgm:pt>
    <dgm:pt modelId="{88C06553-1D02-4C8D-BC77-F3A7AD704484}" type="pres">
      <dgm:prSet presAssocID="{BBE8B7FC-1307-4F28-BFD9-AFABD7C24E37}" presName="iconBgRect" presStyleLbl="bgShp" presStyleIdx="1" presStyleCnt="4"/>
      <dgm:spPr/>
    </dgm:pt>
    <dgm:pt modelId="{66DB0732-1E4E-4574-9E36-0C9B5F9FA0A7}" type="pres">
      <dgm:prSet presAssocID="{BBE8B7FC-1307-4F28-BFD9-AFABD7C24E3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BFB0C8EF-040F-42F9-B8A1-4465C6D10090}" type="pres">
      <dgm:prSet presAssocID="{BBE8B7FC-1307-4F28-BFD9-AFABD7C24E37}" presName="spaceRect" presStyleCnt="0"/>
      <dgm:spPr/>
    </dgm:pt>
    <dgm:pt modelId="{787BE138-71DE-48BD-A376-9FE42F23E78F}" type="pres">
      <dgm:prSet presAssocID="{BBE8B7FC-1307-4F28-BFD9-AFABD7C24E37}" presName="textRect" presStyleLbl="revTx" presStyleIdx="1" presStyleCnt="4">
        <dgm:presLayoutVars>
          <dgm:chMax val="1"/>
          <dgm:chPref val="1"/>
        </dgm:presLayoutVars>
      </dgm:prSet>
      <dgm:spPr/>
    </dgm:pt>
    <dgm:pt modelId="{49CADC25-7EFF-45BF-9964-0ED3EB6C97F1}" type="pres">
      <dgm:prSet presAssocID="{09B35C79-1987-4B6C-A444-E1B586265861}" presName="sibTrans" presStyleCnt="0"/>
      <dgm:spPr/>
    </dgm:pt>
    <dgm:pt modelId="{5D189184-B44C-4963-BA48-B131CE56775B}" type="pres">
      <dgm:prSet presAssocID="{FE981377-C262-47A2-A3E8-04F99BFECD8C}" presName="compNode" presStyleCnt="0"/>
      <dgm:spPr/>
    </dgm:pt>
    <dgm:pt modelId="{35CF7B1C-FD78-4E04-A4B7-017FA17CA5E9}" type="pres">
      <dgm:prSet presAssocID="{FE981377-C262-47A2-A3E8-04F99BFECD8C}" presName="iconBgRect" presStyleLbl="bgShp" presStyleIdx="2" presStyleCnt="4"/>
      <dgm:spPr/>
    </dgm:pt>
    <dgm:pt modelId="{C29FFF60-72C5-4B0A-AFAE-E3F7FF7CBE90}" type="pres">
      <dgm:prSet presAssocID="{FE981377-C262-47A2-A3E8-04F99BFECD8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ED390219-97DC-49AE-85CB-8C0D0BB0AB3C}" type="pres">
      <dgm:prSet presAssocID="{FE981377-C262-47A2-A3E8-04F99BFECD8C}" presName="spaceRect" presStyleCnt="0"/>
      <dgm:spPr/>
    </dgm:pt>
    <dgm:pt modelId="{42DE5C6E-3303-47F5-858D-1E346A92F97A}" type="pres">
      <dgm:prSet presAssocID="{FE981377-C262-47A2-A3E8-04F99BFECD8C}" presName="textRect" presStyleLbl="revTx" presStyleIdx="2" presStyleCnt="4">
        <dgm:presLayoutVars>
          <dgm:chMax val="1"/>
          <dgm:chPref val="1"/>
        </dgm:presLayoutVars>
      </dgm:prSet>
      <dgm:spPr/>
    </dgm:pt>
    <dgm:pt modelId="{CAF33961-1812-4496-A1CF-C205FB656042}" type="pres">
      <dgm:prSet presAssocID="{8A2B2653-F035-474C-BEDA-C578A81A7A8B}" presName="sibTrans" presStyleCnt="0"/>
      <dgm:spPr/>
    </dgm:pt>
    <dgm:pt modelId="{9E862605-2693-4A3D-8500-FF1D2A1FA8FE}" type="pres">
      <dgm:prSet presAssocID="{C35A5B85-3BD1-4DE0-90E4-CF6330B685AA}" presName="compNode" presStyleCnt="0"/>
      <dgm:spPr/>
    </dgm:pt>
    <dgm:pt modelId="{A6E60B71-9922-4E10-A825-525334DEBE54}" type="pres">
      <dgm:prSet presAssocID="{C35A5B85-3BD1-4DE0-90E4-CF6330B685AA}" presName="iconBgRect" presStyleLbl="bgShp" presStyleIdx="3" presStyleCnt="4"/>
      <dgm:spPr/>
    </dgm:pt>
    <dgm:pt modelId="{298F758E-C2EA-482A-8DDC-9F240D7A3649}" type="pres">
      <dgm:prSet presAssocID="{C35A5B85-3BD1-4DE0-90E4-CF6330B685A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ard Room"/>
        </a:ext>
      </dgm:extLst>
    </dgm:pt>
    <dgm:pt modelId="{428FA5B2-B915-446D-B4D8-C8A83B0E8B31}" type="pres">
      <dgm:prSet presAssocID="{C35A5B85-3BD1-4DE0-90E4-CF6330B685AA}" presName="spaceRect" presStyleCnt="0"/>
      <dgm:spPr/>
    </dgm:pt>
    <dgm:pt modelId="{85932A86-A544-46DD-9754-8A07EC3F5FBF}" type="pres">
      <dgm:prSet presAssocID="{C35A5B85-3BD1-4DE0-90E4-CF6330B685AA}" presName="textRect" presStyleLbl="revTx" presStyleIdx="3" presStyleCnt="4">
        <dgm:presLayoutVars>
          <dgm:chMax val="1"/>
          <dgm:chPref val="1"/>
        </dgm:presLayoutVars>
      </dgm:prSet>
      <dgm:spPr/>
    </dgm:pt>
  </dgm:ptLst>
  <dgm:cxnLst>
    <dgm:cxn modelId="{A8172A24-4DAE-4015-A1D7-28BFDBD1CD1C}" srcId="{4D2B860B-38A7-4F75-8C81-63A092DE12BF}" destId="{C35A5B85-3BD1-4DE0-90E4-CF6330B685AA}" srcOrd="3" destOrd="0" parTransId="{19D01674-0780-4527-837D-5CBE693A5812}" sibTransId="{6FD4B299-079E-4F8C-89C4-D45E27140FD7}"/>
    <dgm:cxn modelId="{AB0EC825-1DFB-46CE-B208-A4C353184DBD}" type="presOf" srcId="{53E9679C-B498-4EF3-AC9D-F732D8085B73}" destId="{FCC730EA-A5E4-4EB3-A478-106ABAE1F4B5}" srcOrd="0" destOrd="0" presId="urn:microsoft.com/office/officeart/2018/5/layout/IconCircleLabelList"/>
    <dgm:cxn modelId="{68622A61-363D-40C0-B28D-B207DADB908A}" type="presOf" srcId="{4D2B860B-38A7-4F75-8C81-63A092DE12BF}" destId="{5D3B5226-ED75-4CA3-A38F-9DCED0A2FAF8}" srcOrd="0" destOrd="0" presId="urn:microsoft.com/office/officeart/2018/5/layout/IconCircleLabelList"/>
    <dgm:cxn modelId="{80B89A46-E8C6-41AF-9DC3-A486C014FCEC}" type="presOf" srcId="{BBE8B7FC-1307-4F28-BFD9-AFABD7C24E37}" destId="{787BE138-71DE-48BD-A376-9FE42F23E78F}" srcOrd="0" destOrd="0" presId="urn:microsoft.com/office/officeart/2018/5/layout/IconCircleLabelList"/>
    <dgm:cxn modelId="{2064264E-FC3E-4DF4-80C0-287D0582AC40}" srcId="{4D2B860B-38A7-4F75-8C81-63A092DE12BF}" destId="{53E9679C-B498-4EF3-AC9D-F732D8085B73}" srcOrd="0" destOrd="0" parTransId="{307C7920-205A-4D14-9A0B-BB6D6BA6F88C}" sibTransId="{3151991F-278C-4B79-8BDE-9B1E25ED856E}"/>
    <dgm:cxn modelId="{33D5ED53-681F-460F-87C1-EB66AF45D5FD}" srcId="{4D2B860B-38A7-4F75-8C81-63A092DE12BF}" destId="{FE981377-C262-47A2-A3E8-04F99BFECD8C}" srcOrd="2" destOrd="0" parTransId="{0AD985D4-2C92-466E-901E-C08D66E0DEFA}" sibTransId="{8A2B2653-F035-474C-BEDA-C578A81A7A8B}"/>
    <dgm:cxn modelId="{9A4B2F81-3422-4FC7-B035-5997D63DEBA8}" type="presOf" srcId="{FE981377-C262-47A2-A3E8-04F99BFECD8C}" destId="{42DE5C6E-3303-47F5-858D-1E346A92F97A}" srcOrd="0" destOrd="0" presId="urn:microsoft.com/office/officeart/2018/5/layout/IconCircleLabelList"/>
    <dgm:cxn modelId="{A7F3119B-EDCC-4967-B588-CF3FC9E7E655}" type="presOf" srcId="{C35A5B85-3BD1-4DE0-90E4-CF6330B685AA}" destId="{85932A86-A544-46DD-9754-8A07EC3F5FBF}" srcOrd="0" destOrd="0" presId="urn:microsoft.com/office/officeart/2018/5/layout/IconCircleLabelList"/>
    <dgm:cxn modelId="{CB4205A7-5575-4134-BA48-A63675B4BCA6}" srcId="{4D2B860B-38A7-4F75-8C81-63A092DE12BF}" destId="{BBE8B7FC-1307-4F28-BFD9-AFABD7C24E37}" srcOrd="1" destOrd="0" parTransId="{F8BA91DD-D8A1-44D8-93EE-F4CC22262C97}" sibTransId="{09B35C79-1987-4B6C-A444-E1B586265861}"/>
    <dgm:cxn modelId="{32425F15-3A85-4BC3-8490-15DC678B98DA}" type="presParOf" srcId="{5D3B5226-ED75-4CA3-A38F-9DCED0A2FAF8}" destId="{BC2C59FA-FD17-4AD6-BFF3-95A8216E3A60}" srcOrd="0" destOrd="0" presId="urn:microsoft.com/office/officeart/2018/5/layout/IconCircleLabelList"/>
    <dgm:cxn modelId="{C7B33F0E-29BE-423D-8D01-D68EFED15FBF}" type="presParOf" srcId="{BC2C59FA-FD17-4AD6-BFF3-95A8216E3A60}" destId="{2BB954B0-0F80-4A14-90FF-CD15177FE8B9}" srcOrd="0" destOrd="0" presId="urn:microsoft.com/office/officeart/2018/5/layout/IconCircleLabelList"/>
    <dgm:cxn modelId="{A8762EEB-C3D2-459F-BC82-50CA70406DFD}" type="presParOf" srcId="{BC2C59FA-FD17-4AD6-BFF3-95A8216E3A60}" destId="{F5DD4D76-CB48-4884-9670-CF6B2F10040A}" srcOrd="1" destOrd="0" presId="urn:microsoft.com/office/officeart/2018/5/layout/IconCircleLabelList"/>
    <dgm:cxn modelId="{521A5EE8-44B9-49B3-B9CB-A2417567A7BA}" type="presParOf" srcId="{BC2C59FA-FD17-4AD6-BFF3-95A8216E3A60}" destId="{7A173E2C-C258-4DBE-B4AA-83F959A97137}" srcOrd="2" destOrd="0" presId="urn:microsoft.com/office/officeart/2018/5/layout/IconCircleLabelList"/>
    <dgm:cxn modelId="{E37C4258-AFCF-47D8-B004-6D09B5B0EDF7}" type="presParOf" srcId="{BC2C59FA-FD17-4AD6-BFF3-95A8216E3A60}" destId="{FCC730EA-A5E4-4EB3-A478-106ABAE1F4B5}" srcOrd="3" destOrd="0" presId="urn:microsoft.com/office/officeart/2018/5/layout/IconCircleLabelList"/>
    <dgm:cxn modelId="{A889149D-89FC-4D38-B07D-FCB43CF259D8}" type="presParOf" srcId="{5D3B5226-ED75-4CA3-A38F-9DCED0A2FAF8}" destId="{6B3B1262-3BF5-432F-B511-F1928983971D}" srcOrd="1" destOrd="0" presId="urn:microsoft.com/office/officeart/2018/5/layout/IconCircleLabelList"/>
    <dgm:cxn modelId="{9154B97B-1E66-47D2-9DC6-56E362CD4BF1}" type="presParOf" srcId="{5D3B5226-ED75-4CA3-A38F-9DCED0A2FAF8}" destId="{FB04A373-6892-4C48-AC90-52203311AF09}" srcOrd="2" destOrd="0" presId="urn:microsoft.com/office/officeart/2018/5/layout/IconCircleLabelList"/>
    <dgm:cxn modelId="{7BA88677-E3D5-4F7E-8118-9E2C7F72395E}" type="presParOf" srcId="{FB04A373-6892-4C48-AC90-52203311AF09}" destId="{88C06553-1D02-4C8D-BC77-F3A7AD704484}" srcOrd="0" destOrd="0" presId="urn:microsoft.com/office/officeart/2018/5/layout/IconCircleLabelList"/>
    <dgm:cxn modelId="{3EAC355E-6E00-482F-902C-6EDA9E1802D8}" type="presParOf" srcId="{FB04A373-6892-4C48-AC90-52203311AF09}" destId="{66DB0732-1E4E-4574-9E36-0C9B5F9FA0A7}" srcOrd="1" destOrd="0" presId="urn:microsoft.com/office/officeart/2018/5/layout/IconCircleLabelList"/>
    <dgm:cxn modelId="{4BD6EB3E-7F75-4637-B0CA-718C2FFF7D11}" type="presParOf" srcId="{FB04A373-6892-4C48-AC90-52203311AF09}" destId="{BFB0C8EF-040F-42F9-B8A1-4465C6D10090}" srcOrd="2" destOrd="0" presId="urn:microsoft.com/office/officeart/2018/5/layout/IconCircleLabelList"/>
    <dgm:cxn modelId="{CF4D9C41-D6DC-427E-BF60-0E8E3E85709B}" type="presParOf" srcId="{FB04A373-6892-4C48-AC90-52203311AF09}" destId="{787BE138-71DE-48BD-A376-9FE42F23E78F}" srcOrd="3" destOrd="0" presId="urn:microsoft.com/office/officeart/2018/5/layout/IconCircleLabelList"/>
    <dgm:cxn modelId="{78FE3206-8B3F-435A-A9FF-1E7EDD9AB139}" type="presParOf" srcId="{5D3B5226-ED75-4CA3-A38F-9DCED0A2FAF8}" destId="{49CADC25-7EFF-45BF-9964-0ED3EB6C97F1}" srcOrd="3" destOrd="0" presId="urn:microsoft.com/office/officeart/2018/5/layout/IconCircleLabelList"/>
    <dgm:cxn modelId="{F3187840-7A3E-4EDB-8C27-E2C869E9E9A1}" type="presParOf" srcId="{5D3B5226-ED75-4CA3-A38F-9DCED0A2FAF8}" destId="{5D189184-B44C-4963-BA48-B131CE56775B}" srcOrd="4" destOrd="0" presId="urn:microsoft.com/office/officeart/2018/5/layout/IconCircleLabelList"/>
    <dgm:cxn modelId="{62E23B5F-3B1C-45F6-B0E1-D6759CD5A311}" type="presParOf" srcId="{5D189184-B44C-4963-BA48-B131CE56775B}" destId="{35CF7B1C-FD78-4E04-A4B7-017FA17CA5E9}" srcOrd="0" destOrd="0" presId="urn:microsoft.com/office/officeart/2018/5/layout/IconCircleLabelList"/>
    <dgm:cxn modelId="{29141676-54E9-4A5D-A0CD-A6D73882533D}" type="presParOf" srcId="{5D189184-B44C-4963-BA48-B131CE56775B}" destId="{C29FFF60-72C5-4B0A-AFAE-E3F7FF7CBE90}" srcOrd="1" destOrd="0" presId="urn:microsoft.com/office/officeart/2018/5/layout/IconCircleLabelList"/>
    <dgm:cxn modelId="{7981B7F2-C46B-476E-98AE-832433285430}" type="presParOf" srcId="{5D189184-B44C-4963-BA48-B131CE56775B}" destId="{ED390219-97DC-49AE-85CB-8C0D0BB0AB3C}" srcOrd="2" destOrd="0" presId="urn:microsoft.com/office/officeart/2018/5/layout/IconCircleLabelList"/>
    <dgm:cxn modelId="{03CE2D28-15EF-460F-92FA-5144AD21A76E}" type="presParOf" srcId="{5D189184-B44C-4963-BA48-B131CE56775B}" destId="{42DE5C6E-3303-47F5-858D-1E346A92F97A}" srcOrd="3" destOrd="0" presId="urn:microsoft.com/office/officeart/2018/5/layout/IconCircleLabelList"/>
    <dgm:cxn modelId="{6B32BD61-6359-4B4F-9A20-8525DFD08D80}" type="presParOf" srcId="{5D3B5226-ED75-4CA3-A38F-9DCED0A2FAF8}" destId="{CAF33961-1812-4496-A1CF-C205FB656042}" srcOrd="5" destOrd="0" presId="urn:microsoft.com/office/officeart/2018/5/layout/IconCircleLabelList"/>
    <dgm:cxn modelId="{2580AF8B-8056-4DAC-97E4-6E72FBD15320}" type="presParOf" srcId="{5D3B5226-ED75-4CA3-A38F-9DCED0A2FAF8}" destId="{9E862605-2693-4A3D-8500-FF1D2A1FA8FE}" srcOrd="6" destOrd="0" presId="urn:microsoft.com/office/officeart/2018/5/layout/IconCircleLabelList"/>
    <dgm:cxn modelId="{67B69867-13FB-4CC2-A1EF-46F389753D66}" type="presParOf" srcId="{9E862605-2693-4A3D-8500-FF1D2A1FA8FE}" destId="{A6E60B71-9922-4E10-A825-525334DEBE54}" srcOrd="0" destOrd="0" presId="urn:microsoft.com/office/officeart/2018/5/layout/IconCircleLabelList"/>
    <dgm:cxn modelId="{ED0A4ADB-69FE-4E15-9DB9-E05B58D240EA}" type="presParOf" srcId="{9E862605-2693-4A3D-8500-FF1D2A1FA8FE}" destId="{298F758E-C2EA-482A-8DDC-9F240D7A3649}" srcOrd="1" destOrd="0" presId="urn:microsoft.com/office/officeart/2018/5/layout/IconCircleLabelList"/>
    <dgm:cxn modelId="{2D740E14-8670-4744-9799-DEC2FC982EF2}" type="presParOf" srcId="{9E862605-2693-4A3D-8500-FF1D2A1FA8FE}" destId="{428FA5B2-B915-446D-B4D8-C8A83B0E8B31}" srcOrd="2" destOrd="0" presId="urn:microsoft.com/office/officeart/2018/5/layout/IconCircleLabelList"/>
    <dgm:cxn modelId="{6F780999-1F7F-4FD7-8022-47B70C825A66}" type="presParOf" srcId="{9E862605-2693-4A3D-8500-FF1D2A1FA8FE}" destId="{85932A86-A544-46DD-9754-8A07EC3F5FBF}"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9158F-8B61-4DA6-A2E3-421276DAC504}">
      <dsp:nvSpPr>
        <dsp:cNvPr id="0" name=""/>
        <dsp:cNvSpPr/>
      </dsp:nvSpPr>
      <dsp:spPr>
        <a:xfrm>
          <a:off x="34458" y="304793"/>
          <a:ext cx="2319451" cy="1391671"/>
        </a:xfrm>
        <a:prstGeom prst="rect">
          <a:avLst/>
        </a:prstGeom>
        <a:gradFill rotWithShape="0">
          <a:gsLst>
            <a:gs pos="0">
              <a:schemeClr val="accent2">
                <a:hueOff val="0"/>
                <a:satOff val="0"/>
                <a:lumOff val="0"/>
                <a:alphaOff val="0"/>
                <a:tint val="98000"/>
                <a:lumMod val="114000"/>
              </a:schemeClr>
            </a:gs>
            <a:gs pos="100000">
              <a:schemeClr val="accent2">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    9e </a:t>
          </a:r>
          <a:r>
            <a:rPr lang="en-US" sz="1900" kern="1200" dirty="0" err="1"/>
            <a:t>année</a:t>
          </a:r>
          <a:r>
            <a:rPr lang="en-US" sz="1900" kern="1200" dirty="0"/>
            <a:t>	</a:t>
          </a:r>
        </a:p>
        <a:p>
          <a:pPr marL="0" lvl="0" indent="0" algn="ctr" defTabSz="844550">
            <a:lnSpc>
              <a:spcPct val="90000"/>
            </a:lnSpc>
            <a:spcBef>
              <a:spcPct val="0"/>
            </a:spcBef>
            <a:spcAft>
              <a:spcPct val="35000"/>
            </a:spcAft>
            <a:buNone/>
          </a:pPr>
          <a:r>
            <a:rPr lang="en-US" sz="1900" kern="1200" dirty="0"/>
            <a:t>10F or 10G</a:t>
          </a:r>
        </a:p>
      </dsp:txBody>
      <dsp:txXfrm>
        <a:off x="34458" y="304793"/>
        <a:ext cx="2319451" cy="1391671"/>
      </dsp:txXfrm>
    </dsp:sp>
    <dsp:sp modelId="{0DFFFDF5-DE47-4237-BD12-D2571325FE93}">
      <dsp:nvSpPr>
        <dsp:cNvPr id="0" name=""/>
        <dsp:cNvSpPr/>
      </dsp:nvSpPr>
      <dsp:spPr>
        <a:xfrm>
          <a:off x="2551991" y="315092"/>
          <a:ext cx="2319451" cy="1391671"/>
        </a:xfrm>
        <a:prstGeom prst="rect">
          <a:avLst/>
        </a:prstGeom>
        <a:gradFill rotWithShape="0">
          <a:gsLst>
            <a:gs pos="0">
              <a:schemeClr val="accent2">
                <a:hueOff val="338703"/>
                <a:satOff val="-1658"/>
                <a:lumOff val="931"/>
                <a:alphaOff val="0"/>
                <a:tint val="98000"/>
                <a:lumMod val="114000"/>
              </a:schemeClr>
            </a:gs>
            <a:gs pos="100000">
              <a:schemeClr val="accent2">
                <a:hueOff val="338703"/>
                <a:satOff val="-1658"/>
                <a:lumOff val="931"/>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10e </a:t>
          </a:r>
          <a:r>
            <a:rPr lang="en-US" sz="1900" kern="1200" dirty="0" err="1"/>
            <a:t>année</a:t>
          </a:r>
          <a:r>
            <a:rPr lang="en-US" sz="1900" kern="1200" dirty="0"/>
            <a:t>  </a:t>
          </a:r>
        </a:p>
        <a:p>
          <a:pPr marL="0" lvl="0" indent="0" algn="ctr" defTabSz="844550">
            <a:lnSpc>
              <a:spcPct val="90000"/>
            </a:lnSpc>
            <a:spcBef>
              <a:spcPct val="0"/>
            </a:spcBef>
            <a:spcAft>
              <a:spcPct val="35000"/>
            </a:spcAft>
            <a:buNone/>
          </a:pPr>
          <a:r>
            <a:rPr lang="en-US" sz="1900" kern="1200" dirty="0"/>
            <a:t>20S, 20G, 20F,              20SH, 20SA</a:t>
          </a:r>
        </a:p>
      </dsp:txBody>
      <dsp:txXfrm>
        <a:off x="2551991" y="315092"/>
        <a:ext cx="2319451" cy="1391671"/>
      </dsp:txXfrm>
    </dsp:sp>
    <dsp:sp modelId="{8130D352-4233-4F3D-B748-7C754623805D}">
      <dsp:nvSpPr>
        <dsp:cNvPr id="0" name=""/>
        <dsp:cNvSpPr/>
      </dsp:nvSpPr>
      <dsp:spPr>
        <a:xfrm>
          <a:off x="594" y="1938708"/>
          <a:ext cx="2319451" cy="1391671"/>
        </a:xfrm>
        <a:prstGeom prst="rect">
          <a:avLst/>
        </a:prstGeom>
        <a:gradFill rotWithShape="0">
          <a:gsLst>
            <a:gs pos="0">
              <a:schemeClr val="accent2">
                <a:hueOff val="677407"/>
                <a:satOff val="-3316"/>
                <a:lumOff val="1862"/>
                <a:alphaOff val="0"/>
                <a:tint val="98000"/>
                <a:lumMod val="114000"/>
              </a:schemeClr>
            </a:gs>
            <a:gs pos="100000">
              <a:schemeClr val="accent2">
                <a:hueOff val="677407"/>
                <a:satOff val="-3316"/>
                <a:lumOff val="1862"/>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11e </a:t>
          </a:r>
          <a:r>
            <a:rPr lang="en-US" sz="1900" kern="1200" dirty="0" err="1"/>
            <a:t>année</a:t>
          </a:r>
          <a:r>
            <a:rPr lang="en-US" sz="1900" kern="1200" dirty="0"/>
            <a:t> </a:t>
          </a:r>
        </a:p>
        <a:p>
          <a:pPr marL="0" lvl="0" indent="0" algn="ctr" defTabSz="844550">
            <a:lnSpc>
              <a:spcPct val="90000"/>
            </a:lnSpc>
            <a:spcBef>
              <a:spcPct val="0"/>
            </a:spcBef>
            <a:spcAft>
              <a:spcPct val="35000"/>
            </a:spcAft>
            <a:buNone/>
          </a:pPr>
          <a:r>
            <a:rPr lang="en-US" sz="1900" kern="1200" dirty="0"/>
            <a:t>30S, 30G, 30F, 30SH, 30SA</a:t>
          </a:r>
        </a:p>
      </dsp:txBody>
      <dsp:txXfrm>
        <a:off x="594" y="1938708"/>
        <a:ext cx="2319451" cy="1391671"/>
      </dsp:txXfrm>
    </dsp:sp>
    <dsp:sp modelId="{BF816583-26FE-466E-BB76-7BAD6F25181E}">
      <dsp:nvSpPr>
        <dsp:cNvPr id="0" name=""/>
        <dsp:cNvSpPr/>
      </dsp:nvSpPr>
      <dsp:spPr>
        <a:xfrm>
          <a:off x="2551991" y="1938708"/>
          <a:ext cx="2319451" cy="1391671"/>
        </a:xfrm>
        <a:prstGeom prst="rect">
          <a:avLst/>
        </a:prstGeom>
        <a:gradFill rotWithShape="0">
          <a:gsLst>
            <a:gs pos="0">
              <a:schemeClr val="accent2">
                <a:hueOff val="1016110"/>
                <a:satOff val="-4974"/>
                <a:lumOff val="2794"/>
                <a:alphaOff val="0"/>
                <a:tint val="98000"/>
                <a:lumMod val="114000"/>
              </a:schemeClr>
            </a:gs>
            <a:gs pos="100000">
              <a:schemeClr val="accent2">
                <a:hueOff val="1016110"/>
                <a:satOff val="-4974"/>
                <a:lumOff val="2794"/>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ts val="600"/>
            </a:spcAft>
            <a:buNone/>
          </a:pPr>
          <a:r>
            <a:rPr lang="en-US" sz="1900" kern="1200" dirty="0"/>
            <a:t>12e </a:t>
          </a:r>
          <a:r>
            <a:rPr lang="en-US" sz="1900" kern="1200" dirty="0" err="1"/>
            <a:t>année</a:t>
          </a:r>
          <a:endParaRPr lang="en-US" sz="1900" kern="1200" dirty="0"/>
        </a:p>
        <a:p>
          <a:pPr marL="0" lvl="0" indent="0" algn="ctr" defTabSz="844550">
            <a:lnSpc>
              <a:spcPct val="100000"/>
            </a:lnSpc>
            <a:spcBef>
              <a:spcPct val="0"/>
            </a:spcBef>
            <a:spcAft>
              <a:spcPts val="600"/>
            </a:spcAft>
            <a:buNone/>
          </a:pPr>
          <a:r>
            <a:rPr lang="en-US" sz="1900" kern="1200" dirty="0"/>
            <a:t>40S, 40G, 40F, 40SH, 40SA</a:t>
          </a:r>
        </a:p>
      </dsp:txBody>
      <dsp:txXfrm>
        <a:off x="2551991" y="1938708"/>
        <a:ext cx="2319451" cy="1391671"/>
      </dsp:txXfrm>
    </dsp:sp>
    <dsp:sp modelId="{A383BCF8-1CE2-4A64-A235-903E9F7DD290}">
      <dsp:nvSpPr>
        <dsp:cNvPr id="0" name=""/>
        <dsp:cNvSpPr/>
      </dsp:nvSpPr>
      <dsp:spPr>
        <a:xfrm>
          <a:off x="1276293" y="3562324"/>
          <a:ext cx="2319451" cy="1391671"/>
        </a:xfrm>
        <a:prstGeom prst="rect">
          <a:avLst/>
        </a:prstGeom>
        <a:gradFill rotWithShape="0">
          <a:gsLst>
            <a:gs pos="0">
              <a:schemeClr val="accent2">
                <a:hueOff val="1354814"/>
                <a:satOff val="-6632"/>
                <a:lumOff val="3725"/>
                <a:alphaOff val="0"/>
                <a:tint val="98000"/>
                <a:lumMod val="114000"/>
              </a:schemeClr>
            </a:gs>
            <a:gs pos="100000">
              <a:schemeClr val="accent2">
                <a:hueOff val="1354814"/>
                <a:satOff val="-6632"/>
                <a:lumOff val="3725"/>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CA" sz="1900" kern="1200" dirty="0"/>
            <a:t>Ne sélectionner pas les cours avec un code qui termine avec E</a:t>
          </a:r>
          <a:endParaRPr lang="en-US" sz="1900" kern="1200" dirty="0"/>
        </a:p>
      </dsp:txBody>
      <dsp:txXfrm>
        <a:off x="1276293" y="3562324"/>
        <a:ext cx="2319451" cy="1391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B954B0-0F80-4A14-90FF-CD15177FE8B9}">
      <dsp:nvSpPr>
        <dsp:cNvPr id="0" name=""/>
        <dsp:cNvSpPr/>
      </dsp:nvSpPr>
      <dsp:spPr>
        <a:xfrm>
          <a:off x="354208" y="943353"/>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DD4D76-CB48-4884-9670-CF6B2F10040A}">
      <dsp:nvSpPr>
        <dsp:cNvPr id="0" name=""/>
        <dsp:cNvSpPr/>
      </dsp:nvSpPr>
      <dsp:spPr>
        <a:xfrm>
          <a:off x="588208" y="117735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CC730EA-A5E4-4EB3-A478-106ABAE1F4B5}">
      <dsp:nvSpPr>
        <dsp:cNvPr id="0" name=""/>
        <dsp:cNvSpPr/>
      </dsp:nvSpPr>
      <dsp:spPr>
        <a:xfrm>
          <a:off x="3208" y="238335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Pre-</a:t>
          </a:r>
          <a:r>
            <a:rPr lang="en-US" sz="1500" kern="1200" err="1"/>
            <a:t>requis</a:t>
          </a:r>
          <a:r>
            <a:rPr lang="en-US" sz="1500" kern="1200"/>
            <a:t> pour les </a:t>
          </a:r>
          <a:r>
            <a:rPr lang="en-US" sz="1500" kern="1200" err="1"/>
            <a:t>cours</a:t>
          </a:r>
          <a:r>
            <a:rPr lang="en-US" sz="1500" kern="1200"/>
            <a:t> au </a:t>
          </a:r>
          <a:r>
            <a:rPr lang="en-US" sz="1500" kern="1200" err="1"/>
            <a:t>secondaire</a:t>
          </a:r>
          <a:endParaRPr lang="en-US" sz="1500" kern="1200"/>
        </a:p>
      </dsp:txBody>
      <dsp:txXfrm>
        <a:off x="3208" y="2383353"/>
        <a:ext cx="1800000" cy="720000"/>
      </dsp:txXfrm>
    </dsp:sp>
    <dsp:sp modelId="{88C06553-1D02-4C8D-BC77-F3A7AD704484}">
      <dsp:nvSpPr>
        <dsp:cNvPr id="0" name=""/>
        <dsp:cNvSpPr/>
      </dsp:nvSpPr>
      <dsp:spPr>
        <a:xfrm>
          <a:off x="2469208" y="943353"/>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DB0732-1E4E-4574-9E36-0C9B5F9FA0A7}">
      <dsp:nvSpPr>
        <dsp:cNvPr id="0" name=""/>
        <dsp:cNvSpPr/>
      </dsp:nvSpPr>
      <dsp:spPr>
        <a:xfrm>
          <a:off x="2703208" y="117735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87BE138-71DE-48BD-A376-9FE42F23E78F}">
      <dsp:nvSpPr>
        <dsp:cNvPr id="0" name=""/>
        <dsp:cNvSpPr/>
      </dsp:nvSpPr>
      <dsp:spPr>
        <a:xfrm>
          <a:off x="2118208" y="238335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Cours pre-</a:t>
          </a:r>
          <a:r>
            <a:rPr lang="en-US" sz="1500" kern="1200" err="1"/>
            <a:t>requis</a:t>
          </a:r>
          <a:r>
            <a:rPr lang="en-US" sz="1500" kern="1200"/>
            <a:t> pour poste-</a:t>
          </a:r>
          <a:r>
            <a:rPr lang="en-US" sz="1500" kern="1200" err="1"/>
            <a:t>secondaire</a:t>
          </a:r>
          <a:endParaRPr lang="en-US" sz="1500" kern="1200"/>
        </a:p>
      </dsp:txBody>
      <dsp:txXfrm>
        <a:off x="2118208" y="2383353"/>
        <a:ext cx="1800000" cy="720000"/>
      </dsp:txXfrm>
    </dsp:sp>
    <dsp:sp modelId="{35CF7B1C-FD78-4E04-A4B7-017FA17CA5E9}">
      <dsp:nvSpPr>
        <dsp:cNvPr id="0" name=""/>
        <dsp:cNvSpPr/>
      </dsp:nvSpPr>
      <dsp:spPr>
        <a:xfrm>
          <a:off x="4584208" y="943353"/>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9FFF60-72C5-4B0A-AFAE-E3F7FF7CBE90}">
      <dsp:nvSpPr>
        <dsp:cNvPr id="0" name=""/>
        <dsp:cNvSpPr/>
      </dsp:nvSpPr>
      <dsp:spPr>
        <a:xfrm>
          <a:off x="4818208" y="117735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2DE5C6E-3303-47F5-858D-1E346A92F97A}">
      <dsp:nvSpPr>
        <dsp:cNvPr id="0" name=""/>
        <dsp:cNvSpPr/>
      </dsp:nvSpPr>
      <dsp:spPr>
        <a:xfrm>
          <a:off x="4233208" y="238335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dirty="0"/>
            <a:t>Bourses poste-</a:t>
          </a:r>
          <a:r>
            <a:rPr lang="en-US" sz="1500" kern="1200" dirty="0" err="1"/>
            <a:t>secondaire</a:t>
          </a:r>
          <a:endParaRPr lang="en-US" sz="1500" kern="1200" dirty="0"/>
        </a:p>
      </dsp:txBody>
      <dsp:txXfrm>
        <a:off x="4233208" y="2383353"/>
        <a:ext cx="1800000" cy="720000"/>
      </dsp:txXfrm>
    </dsp:sp>
    <dsp:sp modelId="{A6E60B71-9922-4E10-A825-525334DEBE54}">
      <dsp:nvSpPr>
        <dsp:cNvPr id="0" name=""/>
        <dsp:cNvSpPr/>
      </dsp:nvSpPr>
      <dsp:spPr>
        <a:xfrm>
          <a:off x="6699208" y="943353"/>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8F758E-C2EA-482A-8DDC-9F240D7A3649}">
      <dsp:nvSpPr>
        <dsp:cNvPr id="0" name=""/>
        <dsp:cNvSpPr/>
      </dsp:nvSpPr>
      <dsp:spPr>
        <a:xfrm>
          <a:off x="6933208" y="117735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5932A86-A544-46DD-9754-8A07EC3F5FBF}">
      <dsp:nvSpPr>
        <dsp:cNvPr id="0" name=""/>
        <dsp:cNvSpPr/>
      </dsp:nvSpPr>
      <dsp:spPr>
        <a:xfrm>
          <a:off x="6348208" y="238335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90000"/>
            </a:lnSpc>
            <a:spcBef>
              <a:spcPct val="0"/>
            </a:spcBef>
            <a:spcAft>
              <a:spcPct val="35000"/>
            </a:spcAft>
            <a:buNone/>
            <a:defRPr cap="all"/>
          </a:pPr>
          <a:r>
            <a:rPr lang="en-US" sz="1500" kern="1200"/>
            <a:t>Discussion avec </a:t>
          </a:r>
          <a:r>
            <a:rPr lang="en-US" sz="1500" kern="1200" err="1"/>
            <a:t>votre</a:t>
          </a:r>
          <a:r>
            <a:rPr lang="en-US" sz="1500" kern="1200"/>
            <a:t> </a:t>
          </a:r>
          <a:r>
            <a:rPr lang="en-US" sz="1500" kern="1200" err="1"/>
            <a:t>conseillère</a:t>
          </a:r>
          <a:endParaRPr lang="en-US" sz="1500" kern="1200"/>
        </a:p>
      </dsp:txBody>
      <dsp:txXfrm>
        <a:off x="6348208" y="2383353"/>
        <a:ext cx="180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2DFF8E-6664-4223-BC67-A127134204AB}" type="datetimeFigureOut">
              <a:rPr lang="en-US" smtClean="0"/>
              <a:t>1/30/2024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1CA9FF-0B03-4241-A500-F05D4A87A192}" type="slidenum">
              <a:rPr lang="en-US" smtClean="0"/>
              <a:t>‹#›</a:t>
            </a:fld>
            <a:endParaRPr lang="en-US"/>
          </a:p>
        </p:txBody>
      </p:sp>
    </p:spTree>
    <p:extLst>
      <p:ext uri="{BB962C8B-B14F-4D97-AF65-F5344CB8AC3E}">
        <p14:creationId xmlns:p14="http://schemas.microsoft.com/office/powerpoint/2010/main" val="1815759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majority</a:t>
            </a:r>
            <a:r>
              <a:rPr lang="en-US" baseline="0"/>
              <a:t> of students acquire more than 30 credits</a:t>
            </a:r>
            <a:endParaRPr lang="en-US"/>
          </a:p>
        </p:txBody>
      </p:sp>
      <p:sp>
        <p:nvSpPr>
          <p:cNvPr id="4" name="Slide Number Placeholder 3"/>
          <p:cNvSpPr>
            <a:spLocks noGrp="1"/>
          </p:cNvSpPr>
          <p:nvPr>
            <p:ph type="sldNum" sz="quarter" idx="10"/>
          </p:nvPr>
        </p:nvSpPr>
        <p:spPr/>
        <p:txBody>
          <a:bodyPr/>
          <a:lstStyle/>
          <a:p>
            <a:fld id="{FA1CA9FF-0B03-4241-A500-F05D4A87A192}" type="slidenum">
              <a:rPr lang="en-US" smtClean="0"/>
              <a:t>2</a:t>
            </a:fld>
            <a:endParaRPr lang="en-US"/>
          </a:p>
        </p:txBody>
      </p:sp>
    </p:spTree>
    <p:extLst>
      <p:ext uri="{BB962C8B-B14F-4D97-AF65-F5344CB8AC3E}">
        <p14:creationId xmlns:p14="http://schemas.microsoft.com/office/powerpoint/2010/main" val="1780076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N’oublier pas! Si vous n’avez pas réussit un cours obligatoire en 9</a:t>
            </a:r>
            <a:r>
              <a:rPr lang="fr-CA" baseline="30000" dirty="0"/>
              <a:t>e</a:t>
            </a:r>
            <a:r>
              <a:rPr lang="fr-CA" dirty="0"/>
              <a:t> il faut faire un plan pour le refaire. Faites un rendez-vous avec votre conseillère</a:t>
            </a:r>
            <a:endParaRPr lang="en-CA" dirty="0"/>
          </a:p>
        </p:txBody>
      </p:sp>
      <p:sp>
        <p:nvSpPr>
          <p:cNvPr id="4" name="Slide Number Placeholder 3"/>
          <p:cNvSpPr>
            <a:spLocks noGrp="1"/>
          </p:cNvSpPr>
          <p:nvPr>
            <p:ph type="sldNum" sz="quarter" idx="5"/>
          </p:nvPr>
        </p:nvSpPr>
        <p:spPr/>
        <p:txBody>
          <a:bodyPr/>
          <a:lstStyle/>
          <a:p>
            <a:fld id="{FA1CA9FF-0B03-4241-A500-F05D4A87A192}" type="slidenum">
              <a:rPr lang="en-US" smtClean="0"/>
              <a:t>5</a:t>
            </a:fld>
            <a:endParaRPr lang="en-US"/>
          </a:p>
        </p:txBody>
      </p:sp>
    </p:spTree>
    <p:extLst>
      <p:ext uri="{BB962C8B-B14F-4D97-AF65-F5344CB8AC3E}">
        <p14:creationId xmlns:p14="http://schemas.microsoft.com/office/powerpoint/2010/main" val="1312682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Faire le </a:t>
            </a:r>
            <a:r>
              <a:rPr lang="en-US" dirty="0" err="1"/>
              <a:t>parcours</a:t>
            </a:r>
            <a:r>
              <a:rPr lang="en-US" dirty="0"/>
              <a:t> de </a:t>
            </a:r>
            <a:r>
              <a:rPr lang="en-US" dirty="0" err="1"/>
              <a:t>Honours</a:t>
            </a:r>
            <a:r>
              <a:rPr lang="en-US" dirty="0"/>
              <a:t> </a:t>
            </a:r>
            <a:r>
              <a:rPr lang="en-US" dirty="0" err="1"/>
              <a:t>veut</a:t>
            </a:r>
            <a:r>
              <a:rPr lang="en-US" dirty="0"/>
              <a:t> dire que </a:t>
            </a:r>
            <a:r>
              <a:rPr lang="en-US" dirty="0" err="1"/>
              <a:t>vous</a:t>
            </a:r>
            <a:r>
              <a:rPr lang="en-US" dirty="0"/>
              <a:t> </a:t>
            </a:r>
            <a:r>
              <a:rPr lang="en-US" dirty="0" err="1"/>
              <a:t>avez</a:t>
            </a:r>
            <a:r>
              <a:rPr lang="en-US" dirty="0"/>
              <a:t> un passion pour la literature et </a:t>
            </a:r>
            <a:r>
              <a:rPr lang="en-US" dirty="0" err="1"/>
              <a:t>l’écriture</a:t>
            </a:r>
            <a:r>
              <a:rPr lang="en-US" dirty="0"/>
              <a:t>. En 11e </a:t>
            </a:r>
            <a:r>
              <a:rPr lang="en-US" dirty="0" err="1"/>
              <a:t>vous</a:t>
            </a:r>
            <a:r>
              <a:rPr lang="en-US" dirty="0"/>
              <a:t> </a:t>
            </a:r>
            <a:r>
              <a:rPr lang="en-US" dirty="0" err="1"/>
              <a:t>allez</a:t>
            </a:r>
            <a:r>
              <a:rPr lang="en-US" dirty="0"/>
              <a:t> </a:t>
            </a:r>
            <a:r>
              <a:rPr lang="en-US" dirty="0" err="1"/>
              <a:t>suivre</a:t>
            </a:r>
            <a:r>
              <a:rPr lang="en-US" dirty="0"/>
              <a:t> les </a:t>
            </a:r>
            <a:r>
              <a:rPr lang="en-US" dirty="0" err="1"/>
              <a:t>cours</a:t>
            </a:r>
            <a:r>
              <a:rPr lang="en-US" dirty="0"/>
              <a:t> de ELALF40SH et ELALL40SH pour prendre un </a:t>
            </a:r>
            <a:r>
              <a:rPr lang="en-US" dirty="0" err="1"/>
              <a:t>cours</a:t>
            </a:r>
            <a:r>
              <a:rPr lang="en-US" dirty="0"/>
              <a:t> de ELA </a:t>
            </a:r>
            <a:r>
              <a:rPr lang="en-US" dirty="0" err="1"/>
              <a:t>avancé</a:t>
            </a:r>
            <a:r>
              <a:rPr lang="en-US" dirty="0"/>
              <a:t> </a:t>
            </a:r>
            <a:r>
              <a:rPr lang="en-US" dirty="0" err="1"/>
              <a:t>en</a:t>
            </a:r>
            <a:r>
              <a:rPr lang="en-US" dirty="0"/>
              <a:t> 12e.</a:t>
            </a:r>
          </a:p>
        </p:txBody>
      </p:sp>
      <p:sp>
        <p:nvSpPr>
          <p:cNvPr id="4" name="Slide Number Placeholder 3"/>
          <p:cNvSpPr>
            <a:spLocks noGrp="1"/>
          </p:cNvSpPr>
          <p:nvPr>
            <p:ph type="sldNum" sz="quarter" idx="10"/>
          </p:nvPr>
        </p:nvSpPr>
        <p:spPr/>
        <p:txBody>
          <a:bodyPr/>
          <a:lstStyle/>
          <a:p>
            <a:fld id="{FA1CA9FF-0B03-4241-A500-F05D4A87A192}" type="slidenum">
              <a:rPr lang="en-US" smtClean="0"/>
              <a:t>6</a:t>
            </a:fld>
            <a:endParaRPr lang="en-US"/>
          </a:p>
        </p:txBody>
      </p:sp>
    </p:spTree>
    <p:extLst>
      <p:ext uri="{BB962C8B-B14F-4D97-AF65-F5344CB8AC3E}">
        <p14:creationId xmlns:p14="http://schemas.microsoft.com/office/powerpoint/2010/main" val="704677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11e </a:t>
            </a:r>
            <a:r>
              <a:rPr lang="en-US" dirty="0" err="1"/>
              <a:t>vous</a:t>
            </a:r>
            <a:r>
              <a:rPr lang="en-US" dirty="0"/>
              <a:t> </a:t>
            </a:r>
            <a:r>
              <a:rPr lang="en-US" dirty="0" err="1"/>
              <a:t>allez</a:t>
            </a:r>
            <a:r>
              <a:rPr lang="en-US" dirty="0"/>
              <a:t> </a:t>
            </a:r>
            <a:r>
              <a:rPr lang="en-US" dirty="0" err="1"/>
              <a:t>suivre</a:t>
            </a:r>
            <a:r>
              <a:rPr lang="en-US" dirty="0"/>
              <a:t> XMP40SA pour </a:t>
            </a:r>
            <a:r>
              <a:rPr lang="en-US" dirty="0" err="1"/>
              <a:t>pouvoir</a:t>
            </a:r>
            <a:r>
              <a:rPr lang="en-US" dirty="0"/>
              <a:t> faire Intro to Calculus and Advanced Functions ET/OU University of Winnipeg Calculus. </a:t>
            </a:r>
          </a:p>
          <a:p>
            <a:r>
              <a:rPr lang="en-US" dirty="0"/>
              <a:t>Talk about how if you take essentials, you can’t take pre-</a:t>
            </a:r>
            <a:r>
              <a:rPr lang="en-US" dirty="0" err="1"/>
              <a:t>cal</a:t>
            </a:r>
            <a:r>
              <a:rPr lang="en-US" dirty="0"/>
              <a:t> or applied in 11/12. They cans ask their math teacher for a suggestion of where they are best suited</a:t>
            </a:r>
          </a:p>
        </p:txBody>
      </p:sp>
      <p:sp>
        <p:nvSpPr>
          <p:cNvPr id="4" name="Slide Number Placeholder 3"/>
          <p:cNvSpPr>
            <a:spLocks noGrp="1"/>
          </p:cNvSpPr>
          <p:nvPr>
            <p:ph type="sldNum" sz="quarter" idx="10"/>
          </p:nvPr>
        </p:nvSpPr>
        <p:spPr/>
        <p:txBody>
          <a:bodyPr/>
          <a:lstStyle/>
          <a:p>
            <a:fld id="{FA1CA9FF-0B03-4241-A500-F05D4A87A192}" type="slidenum">
              <a:rPr lang="en-US" smtClean="0"/>
              <a:t>7</a:t>
            </a:fld>
            <a:endParaRPr lang="en-US"/>
          </a:p>
        </p:txBody>
      </p:sp>
    </p:spTree>
    <p:extLst>
      <p:ext uri="{BB962C8B-B14F-4D97-AF65-F5344CB8AC3E}">
        <p14:creationId xmlns:p14="http://schemas.microsoft.com/office/powerpoint/2010/main" val="2401470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86025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74295673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06531125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7061130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73999501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6B75A-687E-405C-8A0B-8D00578BA2C3}" type="datetimeFigureOut">
              <a:rPr lang="en-US" smtClean="0"/>
              <a:pPr/>
              <a:t>1/30/2024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72197434"/>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86B75A-687E-405C-8A0B-8D00578BA2C3}" type="datetimeFigureOut">
              <a:rPr lang="en-US" smtClean="0"/>
              <a:pPr/>
              <a:t>1/30/2024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1238216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824511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876011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586B75A-687E-405C-8A0B-8D00578BA2C3}"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349060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188659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910483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0332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586B75A-687E-405C-8A0B-8D00578BA2C3}" type="datetimeFigureOut">
              <a:rPr lang="en-US" smtClean="0"/>
              <a:pPr/>
              <a:t>1/30/2024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127951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586B75A-687E-405C-8A0B-8D00578BA2C3}" type="datetimeFigureOut">
              <a:rPr lang="en-US" smtClean="0"/>
              <a:pPr/>
              <a:t>1/30/2024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786796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586B75A-687E-405C-8A0B-8D00578BA2C3}" type="datetimeFigureOut">
              <a:rPr lang="en-US" smtClean="0"/>
              <a:pPr/>
              <a:t>1/30/2024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5719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403021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586B75A-687E-405C-8A0B-8D00578BA2C3}" type="datetimeFigureOut">
              <a:rPr lang="en-US" smtClean="0"/>
              <a:pPr/>
              <a:t>1/30/2024</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556420262"/>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3D3B4D-5A77-77AA-6D02-9E5495B90580}"/>
              </a:ext>
            </a:extLst>
          </p:cNvPr>
          <p:cNvPicPr>
            <a:picLocks noChangeAspect="1"/>
          </p:cNvPicPr>
          <p:nvPr/>
        </p:nvPicPr>
        <p:blipFill rotWithShape="1">
          <a:blip r:embed="rId3">
            <a:duotone>
              <a:prstClr val="black"/>
              <a:schemeClr val="accent5">
                <a:tint val="45000"/>
                <a:satMod val="400000"/>
              </a:schemeClr>
            </a:duotone>
            <a:alphaModFix amt="25000"/>
          </a:blip>
          <a:srcRect t="9091" r="21817" b="-2"/>
          <a:stretch/>
        </p:blipFill>
        <p:spPr>
          <a:xfrm>
            <a:off x="20" y="-1"/>
            <a:ext cx="9141694" cy="6858000"/>
          </a:xfrm>
          <a:prstGeom prst="rect">
            <a:avLst/>
          </a:prstGeom>
        </p:spPr>
      </p:pic>
      <p:sp>
        <p:nvSpPr>
          <p:cNvPr id="2" name="Title 1"/>
          <p:cNvSpPr>
            <a:spLocks noGrp="1"/>
          </p:cNvSpPr>
          <p:nvPr>
            <p:ph type="ctrTitle"/>
          </p:nvPr>
        </p:nvSpPr>
        <p:spPr>
          <a:xfrm>
            <a:off x="866216" y="1447800"/>
            <a:ext cx="6619243" cy="3329581"/>
          </a:xfrm>
        </p:spPr>
        <p:txBody>
          <a:bodyPr>
            <a:normAutofit/>
          </a:bodyPr>
          <a:lstStyle/>
          <a:p>
            <a:pPr>
              <a:lnSpc>
                <a:spcPct val="90000"/>
              </a:lnSpc>
            </a:pPr>
            <a:r>
              <a:rPr lang="en-US" sz="4500" dirty="0" err="1"/>
              <a:t>Institut</a:t>
            </a:r>
            <a:r>
              <a:rPr lang="en-US" sz="4500" dirty="0"/>
              <a:t> </a:t>
            </a:r>
            <a:r>
              <a:rPr lang="en-US" sz="4500" dirty="0" err="1"/>
              <a:t>collégial</a:t>
            </a:r>
            <a:r>
              <a:rPr lang="en-US" sz="4500" dirty="0"/>
              <a:t> Vincent Massey Collegiate</a:t>
            </a:r>
            <a:br>
              <a:rPr lang="en-US" sz="4500" dirty="0"/>
            </a:br>
            <a:r>
              <a:rPr lang="en-US" sz="4500" dirty="0"/>
              <a:t>On se prepare pour la 10e </a:t>
            </a:r>
            <a:r>
              <a:rPr lang="en-US" sz="4500" dirty="0" err="1"/>
              <a:t>année</a:t>
            </a:r>
            <a:r>
              <a:rPr lang="en-US" sz="4500" dirty="0"/>
              <a:t>!</a:t>
            </a:r>
          </a:p>
        </p:txBody>
      </p:sp>
      <p:sp>
        <p:nvSpPr>
          <p:cNvPr id="3" name="Subtitle 2"/>
          <p:cNvSpPr>
            <a:spLocks noGrp="1"/>
          </p:cNvSpPr>
          <p:nvPr>
            <p:ph type="subTitle" idx="1"/>
          </p:nvPr>
        </p:nvSpPr>
        <p:spPr>
          <a:xfrm>
            <a:off x="866216" y="4777380"/>
            <a:ext cx="6619243" cy="861420"/>
          </a:xfrm>
        </p:spPr>
        <p:txBody>
          <a:bodyPr>
            <a:normAutofit/>
          </a:bodyPr>
          <a:lstStyle/>
          <a:p>
            <a:r>
              <a:rPr lang="en-US" dirty="0"/>
              <a:t>Un guide pour aider à </a:t>
            </a:r>
            <a:r>
              <a:rPr lang="en-US" dirty="0" err="1"/>
              <a:t>choisir</a:t>
            </a:r>
            <a:r>
              <a:rPr lang="en-US" dirty="0"/>
              <a:t> </a:t>
            </a:r>
            <a:r>
              <a:rPr lang="en-US" dirty="0" err="1"/>
              <a:t>tes</a:t>
            </a:r>
            <a:r>
              <a:rPr lang="en-US" dirty="0"/>
              <a:t> </a:t>
            </a:r>
            <a:r>
              <a:rPr lang="en-US" dirty="0" err="1"/>
              <a:t>cours</a:t>
            </a:r>
            <a:endParaRPr lang="en-US" dirty="0"/>
          </a:p>
          <a:p>
            <a:endParaRPr lang="en-US" dirty="0"/>
          </a:p>
        </p:txBody>
      </p:sp>
    </p:spTree>
    <p:extLst>
      <p:ext uri="{BB962C8B-B14F-4D97-AF65-F5344CB8AC3E}">
        <p14:creationId xmlns:p14="http://schemas.microsoft.com/office/powerpoint/2010/main" val="408353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2" name="Rectangle 21">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5AFDE1-5875-D8F8-2591-0A506131D659}"/>
              </a:ext>
            </a:extLst>
          </p:cNvPr>
          <p:cNvSpPr>
            <a:spLocks noGrp="1"/>
          </p:cNvSpPr>
          <p:nvPr>
            <p:ph type="title"/>
          </p:nvPr>
        </p:nvSpPr>
        <p:spPr>
          <a:xfrm>
            <a:off x="6150209" y="1325880"/>
            <a:ext cx="2508015" cy="3066507"/>
          </a:xfrm>
        </p:spPr>
        <p:txBody>
          <a:bodyPr vert="horz" lIns="91440" tIns="45720" rIns="91440" bIns="45720" rtlCol="0" anchor="b">
            <a:normAutofit/>
          </a:bodyPr>
          <a:lstStyle/>
          <a:p>
            <a:pPr defTabSz="457200">
              <a:lnSpc>
                <a:spcPct val="90000"/>
              </a:lnSpc>
            </a:pPr>
            <a:r>
              <a:rPr lang="en-US" sz="3600" b="0" i="0" kern="1200">
                <a:solidFill>
                  <a:srgbClr val="EBEBEB"/>
                </a:solidFill>
                <a:latin typeface="+mj-lt"/>
                <a:ea typeface="+mj-ea"/>
                <a:cs typeface="+mj-cs"/>
              </a:rPr>
              <a:t>Trajectoire de cours avancés (honours)</a:t>
            </a:r>
          </a:p>
        </p:txBody>
      </p:sp>
      <p:sp useBgFill="1">
        <p:nvSpPr>
          <p:cNvPr id="24" name="Rectangle 23">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685" y="639905"/>
            <a:ext cx="5186748"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5" name="Content Placeholder 4" descr="A table with a list of test results&#10;&#10;Description automatically generated with medium confidence">
            <a:extLst>
              <a:ext uri="{FF2B5EF4-FFF2-40B4-BE49-F238E27FC236}">
                <a16:creationId xmlns:a16="http://schemas.microsoft.com/office/drawing/2014/main" id="{77324F4F-1477-DFDA-45CE-B466B89E1C84}"/>
              </a:ext>
            </a:extLst>
          </p:cNvPr>
          <p:cNvPicPr>
            <a:picLocks noGrp="1" noChangeAspect="1"/>
          </p:cNvPicPr>
          <p:nvPr>
            <p:ph idx="1"/>
          </p:nvPr>
        </p:nvPicPr>
        <p:blipFill>
          <a:blip r:embed="rId6"/>
          <a:stretch>
            <a:fillRect/>
          </a:stretch>
        </p:blipFill>
        <p:spPr>
          <a:xfrm>
            <a:off x="716544" y="2184324"/>
            <a:ext cx="4706688" cy="2494544"/>
          </a:xfrm>
          <a:prstGeom prst="rect">
            <a:avLst/>
          </a:prstGeom>
          <a:effectLst/>
        </p:spPr>
      </p:pic>
    </p:spTree>
    <p:extLst>
      <p:ext uri="{BB962C8B-B14F-4D97-AF65-F5344CB8AC3E}">
        <p14:creationId xmlns:p14="http://schemas.microsoft.com/office/powerpoint/2010/main" val="203270953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058948" y="452718"/>
            <a:ext cx="3479177" cy="1400530"/>
          </a:xfrm>
        </p:spPr>
        <p:txBody>
          <a:bodyPr>
            <a:normAutofit fontScale="90000"/>
          </a:bodyPr>
          <a:lstStyle/>
          <a:p>
            <a:pPr algn="ctr">
              <a:lnSpc>
                <a:spcPct val="90000"/>
              </a:lnSpc>
            </a:pPr>
            <a:r>
              <a:rPr lang="en-US" sz="3600" dirty="0"/>
              <a:t>Cours </a:t>
            </a:r>
            <a:r>
              <a:rPr lang="en-US" sz="3600" dirty="0" err="1"/>
              <a:t>facultatifs</a:t>
            </a:r>
            <a:r>
              <a:rPr lang="en-US" sz="3600" dirty="0"/>
              <a:t> à </a:t>
            </a:r>
            <a:r>
              <a:rPr lang="en-US" sz="3600" dirty="0" err="1"/>
              <a:t>choisir</a:t>
            </a:r>
            <a:endParaRPr lang="en-US" sz="3600" dirty="0"/>
          </a:p>
        </p:txBody>
      </p:sp>
      <p:sp>
        <p:nvSpPr>
          <p:cNvPr id="2" name="Content Placeholder 1"/>
          <p:cNvSpPr>
            <a:spLocks noGrp="1"/>
          </p:cNvSpPr>
          <p:nvPr>
            <p:ph idx="1"/>
          </p:nvPr>
        </p:nvSpPr>
        <p:spPr>
          <a:xfrm>
            <a:off x="4058212" y="2052918"/>
            <a:ext cx="3479177" cy="4195481"/>
          </a:xfrm>
        </p:spPr>
        <p:txBody>
          <a:bodyPr>
            <a:normAutofit/>
          </a:bodyPr>
          <a:lstStyle/>
          <a:p>
            <a:r>
              <a:rPr lang="en-US" sz="2400" dirty="0"/>
              <a:t>Cours qui </a:t>
            </a:r>
            <a:r>
              <a:rPr lang="en-US" sz="2400" dirty="0" err="1"/>
              <a:t>vous</a:t>
            </a:r>
            <a:r>
              <a:rPr lang="en-US" sz="2400" dirty="0"/>
              <a:t> </a:t>
            </a:r>
            <a:r>
              <a:rPr lang="en-US" sz="2400" dirty="0" err="1"/>
              <a:t>intéressent</a:t>
            </a:r>
            <a:endParaRPr lang="en-US" sz="2400" dirty="0"/>
          </a:p>
          <a:p>
            <a:r>
              <a:rPr lang="en-US" sz="2400" dirty="0"/>
              <a:t>Cours que </a:t>
            </a:r>
            <a:r>
              <a:rPr lang="en-US" sz="2400" dirty="0" err="1"/>
              <a:t>vous</a:t>
            </a:r>
            <a:r>
              <a:rPr lang="en-US" sz="2400" dirty="0"/>
              <a:t> </a:t>
            </a:r>
            <a:r>
              <a:rPr lang="en-US" sz="2400" dirty="0" err="1"/>
              <a:t>n’avez</a:t>
            </a:r>
            <a:r>
              <a:rPr lang="en-US" sz="2400" dirty="0"/>
              <a:t> pas </a:t>
            </a:r>
            <a:r>
              <a:rPr lang="en-US" sz="2400" dirty="0" err="1"/>
              <a:t>essayé</a:t>
            </a:r>
            <a:endParaRPr lang="en-US" sz="2400" dirty="0"/>
          </a:p>
          <a:p>
            <a:r>
              <a:rPr lang="en-US" sz="2400" dirty="0"/>
              <a:t>Cours qui </a:t>
            </a:r>
            <a:r>
              <a:rPr lang="en-US" sz="2400" dirty="0" err="1"/>
              <a:t>vous</a:t>
            </a:r>
            <a:r>
              <a:rPr lang="en-US" sz="2400" dirty="0"/>
              <a:t> </a:t>
            </a:r>
            <a:r>
              <a:rPr lang="en-US" sz="2400" dirty="0" err="1"/>
              <a:t>aident</a:t>
            </a:r>
            <a:r>
              <a:rPr lang="en-US" sz="2400" dirty="0"/>
              <a:t> à </a:t>
            </a:r>
            <a:r>
              <a:rPr lang="en-US" sz="2400" dirty="0" err="1"/>
              <a:t>suivre</a:t>
            </a:r>
            <a:r>
              <a:rPr lang="en-US" sz="2400" dirty="0"/>
              <a:t> un </a:t>
            </a:r>
            <a:r>
              <a:rPr lang="en-US" sz="2400" dirty="0" err="1"/>
              <a:t>trajet</a:t>
            </a:r>
            <a:r>
              <a:rPr lang="en-US" sz="2400" dirty="0"/>
              <a:t> de </a:t>
            </a:r>
            <a:r>
              <a:rPr lang="en-US" sz="2400" dirty="0" err="1"/>
              <a:t>carrière</a:t>
            </a:r>
            <a:endParaRPr lang="en-US" sz="2400" dirty="0"/>
          </a:p>
          <a:p>
            <a:pPr marL="0" indent="0">
              <a:buNone/>
            </a:pPr>
            <a:endParaRPr lang="en-US" dirty="0"/>
          </a:p>
        </p:txBody>
      </p:sp>
      <p:pic>
        <p:nvPicPr>
          <p:cNvPr id="5" name="Picture 4" descr="aerial view of painting and paint brushes on table">
            <a:extLst>
              <a:ext uri="{FF2B5EF4-FFF2-40B4-BE49-F238E27FC236}">
                <a16:creationId xmlns:a16="http://schemas.microsoft.com/office/drawing/2014/main" id="{045BD3A0-AD26-B609-2B9F-95B016826666}"/>
              </a:ext>
            </a:extLst>
          </p:cNvPr>
          <p:cNvPicPr>
            <a:picLocks noChangeAspect="1"/>
          </p:cNvPicPr>
          <p:nvPr/>
        </p:nvPicPr>
        <p:blipFill>
          <a:blip r:embed="rId3" cstate="print">
            <a:extLst>
              <a:ext uri="{28A0092B-C50C-407E-A947-70E740481C1C}">
                <a14:useLocalDpi xmlns:a14="http://schemas.microsoft.com/office/drawing/2010/main" val="0"/>
              </a:ext>
            </a:extLst>
          </a:blip>
          <a:srcRect l="30735" r="30735"/>
          <a:stretch/>
        </p:blipFill>
        <p:spPr>
          <a:xfrm>
            <a:off x="2" y="10"/>
            <a:ext cx="3729824"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Tree>
    <p:extLst>
      <p:ext uri="{BB962C8B-B14F-4D97-AF65-F5344CB8AC3E}">
        <p14:creationId xmlns:p14="http://schemas.microsoft.com/office/powerpoint/2010/main" val="2819091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0961-8862-AC0B-237F-A2A914CE52DF}"/>
              </a:ext>
            </a:extLst>
          </p:cNvPr>
          <p:cNvSpPr>
            <a:spLocks noGrp="1"/>
          </p:cNvSpPr>
          <p:nvPr>
            <p:ph type="title"/>
          </p:nvPr>
        </p:nvSpPr>
        <p:spPr/>
        <p:txBody>
          <a:bodyPr/>
          <a:lstStyle/>
          <a:p>
            <a:pPr algn="ctr"/>
            <a:r>
              <a:rPr lang="fr-CA" dirty="0"/>
              <a:t>Cours facultatifs de 10</a:t>
            </a:r>
            <a:r>
              <a:rPr lang="fr-CA" baseline="30000" dirty="0"/>
              <a:t>e</a:t>
            </a:r>
            <a:r>
              <a:rPr lang="fr-CA" dirty="0"/>
              <a:t> année</a:t>
            </a:r>
            <a:endParaRPr lang="en-CA" dirty="0"/>
          </a:p>
        </p:txBody>
      </p:sp>
      <p:graphicFrame>
        <p:nvGraphicFramePr>
          <p:cNvPr id="4" name="Content Placeholder 3">
            <a:extLst>
              <a:ext uri="{FF2B5EF4-FFF2-40B4-BE49-F238E27FC236}">
                <a16:creationId xmlns:a16="http://schemas.microsoft.com/office/drawing/2014/main" id="{34E4D080-B172-4D86-452C-1F26137CBA23}"/>
              </a:ext>
            </a:extLst>
          </p:cNvPr>
          <p:cNvGraphicFramePr>
            <a:graphicFrameLocks noGrp="1"/>
          </p:cNvGraphicFramePr>
          <p:nvPr>
            <p:ph idx="1"/>
            <p:extLst>
              <p:ext uri="{D42A27DB-BD31-4B8C-83A1-F6EECF244321}">
                <p14:modId xmlns:p14="http://schemas.microsoft.com/office/powerpoint/2010/main" val="3084069054"/>
              </p:ext>
            </p:extLst>
          </p:nvPr>
        </p:nvGraphicFramePr>
        <p:xfrm>
          <a:off x="778933" y="1747394"/>
          <a:ext cx="7507111" cy="4937760"/>
        </p:xfrm>
        <a:graphic>
          <a:graphicData uri="http://schemas.openxmlformats.org/drawingml/2006/table">
            <a:tbl>
              <a:tblPr bandRow="1">
                <a:tableStyleId>{00A15C55-8517-42AA-B614-E9B94910E393}</a:tableStyleId>
              </a:tblPr>
              <a:tblGrid>
                <a:gridCol w="3799530">
                  <a:extLst>
                    <a:ext uri="{9D8B030D-6E8A-4147-A177-3AD203B41FA5}">
                      <a16:colId xmlns:a16="http://schemas.microsoft.com/office/drawing/2014/main" val="2615997062"/>
                    </a:ext>
                  </a:extLst>
                </a:gridCol>
                <a:gridCol w="3707581">
                  <a:extLst>
                    <a:ext uri="{9D8B030D-6E8A-4147-A177-3AD203B41FA5}">
                      <a16:colId xmlns:a16="http://schemas.microsoft.com/office/drawing/2014/main" val="4204740962"/>
                    </a:ext>
                  </a:extLst>
                </a:gridCol>
              </a:tblGrid>
              <a:tr h="357919">
                <a:tc>
                  <a:txBody>
                    <a:bodyPr/>
                    <a:lstStyle/>
                    <a:p>
                      <a:r>
                        <a:rPr lang="fr-CA" dirty="0"/>
                        <a:t>Life Work Planning</a:t>
                      </a:r>
                      <a:endParaRPr lang="en-CA" dirty="0"/>
                    </a:p>
                  </a:txBody>
                  <a:tcPr/>
                </a:tc>
                <a:tc>
                  <a:txBody>
                    <a:bodyPr/>
                    <a:lstStyle/>
                    <a:p>
                      <a:r>
                        <a:rPr lang="fr-CA" dirty="0"/>
                        <a:t>Computer Science</a:t>
                      </a:r>
                      <a:endParaRPr lang="en-CA" dirty="0"/>
                    </a:p>
                  </a:txBody>
                  <a:tcPr/>
                </a:tc>
                <a:extLst>
                  <a:ext uri="{0D108BD9-81ED-4DB2-BD59-A6C34878D82A}">
                    <a16:rowId xmlns:a16="http://schemas.microsoft.com/office/drawing/2014/main" val="2939711661"/>
                  </a:ext>
                </a:extLst>
              </a:tr>
              <a:tr h="357919">
                <a:tc>
                  <a:txBody>
                    <a:bodyPr/>
                    <a:lstStyle/>
                    <a:p>
                      <a:r>
                        <a:rPr lang="fr-CA" dirty="0"/>
                        <a:t>Drama</a:t>
                      </a:r>
                      <a:endParaRPr lang="en-CA" dirty="0"/>
                    </a:p>
                  </a:txBody>
                  <a:tcPr/>
                </a:tc>
                <a:tc>
                  <a:txBody>
                    <a:bodyPr/>
                    <a:lstStyle/>
                    <a:p>
                      <a:r>
                        <a:rPr lang="fr-CA" dirty="0"/>
                        <a:t>Creative Promotions</a:t>
                      </a:r>
                      <a:endParaRPr lang="en-CA" dirty="0"/>
                    </a:p>
                  </a:txBody>
                  <a:tcPr/>
                </a:tc>
                <a:extLst>
                  <a:ext uri="{0D108BD9-81ED-4DB2-BD59-A6C34878D82A}">
                    <a16:rowId xmlns:a16="http://schemas.microsoft.com/office/drawing/2014/main" val="3510220151"/>
                  </a:ext>
                </a:extLst>
              </a:tr>
              <a:tr h="357919">
                <a:tc>
                  <a:txBody>
                    <a:bodyPr/>
                    <a:lstStyle/>
                    <a:p>
                      <a:r>
                        <a:rPr lang="fr-CA" dirty="0"/>
                        <a:t>Musical </a:t>
                      </a:r>
                      <a:r>
                        <a:rPr lang="fr-CA" dirty="0" err="1"/>
                        <a:t>Theatre</a:t>
                      </a:r>
                      <a:endParaRPr lang="fr-CA" dirty="0"/>
                    </a:p>
                  </a:txBody>
                  <a:tcPr/>
                </a:tc>
                <a:tc>
                  <a:txBody>
                    <a:bodyPr/>
                    <a:lstStyle/>
                    <a:p>
                      <a:r>
                        <a:rPr lang="fr-CA" dirty="0"/>
                        <a:t>Art</a:t>
                      </a:r>
                      <a:endParaRPr lang="en-CA" dirty="0"/>
                    </a:p>
                  </a:txBody>
                  <a:tcPr/>
                </a:tc>
                <a:extLst>
                  <a:ext uri="{0D108BD9-81ED-4DB2-BD59-A6C34878D82A}">
                    <a16:rowId xmlns:a16="http://schemas.microsoft.com/office/drawing/2014/main" val="3480508602"/>
                  </a:ext>
                </a:extLst>
              </a:tr>
              <a:tr h="357919">
                <a:tc>
                  <a:txBody>
                    <a:bodyPr/>
                    <a:lstStyle/>
                    <a:p>
                      <a:r>
                        <a:rPr lang="fr-CA" dirty="0" err="1"/>
                        <a:t>Woodworking</a:t>
                      </a:r>
                      <a:endParaRPr lang="en-CA" dirty="0"/>
                    </a:p>
                  </a:txBody>
                  <a:tcPr/>
                </a:tc>
                <a:tc>
                  <a:txBody>
                    <a:bodyPr/>
                    <a:lstStyle/>
                    <a:p>
                      <a:r>
                        <a:rPr lang="fr-CA" dirty="0" err="1"/>
                        <a:t>Japanese</a:t>
                      </a:r>
                      <a:endParaRPr lang="en-CA" dirty="0"/>
                    </a:p>
                  </a:txBody>
                  <a:tcPr/>
                </a:tc>
                <a:extLst>
                  <a:ext uri="{0D108BD9-81ED-4DB2-BD59-A6C34878D82A}">
                    <a16:rowId xmlns:a16="http://schemas.microsoft.com/office/drawing/2014/main" val="916631014"/>
                  </a:ext>
                </a:extLst>
              </a:tr>
              <a:tr h="357919">
                <a:tc>
                  <a:txBody>
                    <a:bodyPr/>
                    <a:lstStyle/>
                    <a:p>
                      <a:r>
                        <a:rPr lang="fr-CA" dirty="0"/>
                        <a:t>Digital </a:t>
                      </a:r>
                      <a:r>
                        <a:rPr lang="fr-CA" dirty="0" err="1"/>
                        <a:t>Photography</a:t>
                      </a:r>
                      <a:endParaRPr lang="en-CA" dirty="0"/>
                    </a:p>
                  </a:txBody>
                  <a:tcPr/>
                </a:tc>
                <a:tc>
                  <a:txBody>
                    <a:bodyPr/>
                    <a:lstStyle/>
                    <a:p>
                      <a:r>
                        <a:rPr lang="fr-CA" dirty="0" err="1"/>
                        <a:t>Spanish</a:t>
                      </a:r>
                      <a:endParaRPr lang="en-CA" dirty="0"/>
                    </a:p>
                  </a:txBody>
                  <a:tcPr/>
                </a:tc>
                <a:extLst>
                  <a:ext uri="{0D108BD9-81ED-4DB2-BD59-A6C34878D82A}">
                    <a16:rowId xmlns:a16="http://schemas.microsoft.com/office/drawing/2014/main" val="2649110667"/>
                  </a:ext>
                </a:extLst>
              </a:tr>
              <a:tr h="357919">
                <a:tc>
                  <a:txBody>
                    <a:bodyPr/>
                    <a:lstStyle/>
                    <a:p>
                      <a:r>
                        <a:rPr lang="fr-CA" dirty="0" err="1"/>
                        <a:t>Video</a:t>
                      </a:r>
                      <a:r>
                        <a:rPr lang="fr-CA" dirty="0"/>
                        <a:t> Production</a:t>
                      </a:r>
                      <a:endParaRPr lang="en-CA" dirty="0"/>
                    </a:p>
                  </a:txBody>
                  <a:tcPr/>
                </a:tc>
                <a:tc>
                  <a:txBody>
                    <a:bodyPr/>
                    <a:lstStyle/>
                    <a:p>
                      <a:r>
                        <a:rPr lang="fr-CA" dirty="0"/>
                        <a:t>Guitar</a:t>
                      </a:r>
                      <a:endParaRPr lang="en-CA" dirty="0"/>
                    </a:p>
                  </a:txBody>
                  <a:tcPr/>
                </a:tc>
                <a:extLst>
                  <a:ext uri="{0D108BD9-81ED-4DB2-BD59-A6C34878D82A}">
                    <a16:rowId xmlns:a16="http://schemas.microsoft.com/office/drawing/2014/main" val="1559719425"/>
                  </a:ext>
                </a:extLst>
              </a:tr>
              <a:tr h="626358">
                <a:tc>
                  <a:txBody>
                    <a:bodyPr/>
                    <a:lstStyle/>
                    <a:p>
                      <a:r>
                        <a:rPr lang="fr-CA" dirty="0"/>
                        <a:t>Graphic Communication </a:t>
                      </a:r>
                      <a:r>
                        <a:rPr lang="fr-CA" dirty="0" err="1"/>
                        <a:t>Technology</a:t>
                      </a:r>
                      <a:endParaRPr lang="en-CA" dirty="0"/>
                    </a:p>
                  </a:txBody>
                  <a:tcPr/>
                </a:tc>
                <a:tc>
                  <a:txBody>
                    <a:bodyPr/>
                    <a:lstStyle/>
                    <a:p>
                      <a:r>
                        <a:rPr lang="fr-CA" dirty="0"/>
                        <a:t>Choral</a:t>
                      </a:r>
                      <a:endParaRPr lang="en-CA" dirty="0"/>
                    </a:p>
                  </a:txBody>
                  <a:tcPr/>
                </a:tc>
                <a:extLst>
                  <a:ext uri="{0D108BD9-81ED-4DB2-BD59-A6C34878D82A}">
                    <a16:rowId xmlns:a16="http://schemas.microsoft.com/office/drawing/2014/main" val="1735564613"/>
                  </a:ext>
                </a:extLst>
              </a:tr>
              <a:tr h="357919">
                <a:tc>
                  <a:txBody>
                    <a:bodyPr/>
                    <a:lstStyle/>
                    <a:p>
                      <a:r>
                        <a:rPr lang="fr-CA" dirty="0" err="1"/>
                        <a:t>Indigenous</a:t>
                      </a:r>
                      <a:r>
                        <a:rPr lang="fr-CA" dirty="0"/>
                        <a:t> Art</a:t>
                      </a:r>
                      <a:endParaRPr lang="en-CA" dirty="0"/>
                    </a:p>
                  </a:txBody>
                  <a:tcPr/>
                </a:tc>
                <a:tc>
                  <a:txBody>
                    <a:bodyPr/>
                    <a:lstStyle/>
                    <a:p>
                      <a:r>
                        <a:rPr lang="fr-CA" dirty="0"/>
                        <a:t>Dance</a:t>
                      </a:r>
                      <a:endParaRPr lang="en-CA" dirty="0"/>
                    </a:p>
                  </a:txBody>
                  <a:tcPr/>
                </a:tc>
                <a:extLst>
                  <a:ext uri="{0D108BD9-81ED-4DB2-BD59-A6C34878D82A}">
                    <a16:rowId xmlns:a16="http://schemas.microsoft.com/office/drawing/2014/main" val="1980418908"/>
                  </a:ext>
                </a:extLst>
              </a:tr>
              <a:tr h="626358">
                <a:tc>
                  <a:txBody>
                    <a:bodyPr/>
                    <a:lstStyle/>
                    <a:p>
                      <a:r>
                        <a:rPr lang="fr-CA" dirty="0"/>
                        <a:t>Band, Jazz Band, Wind Ensemble</a:t>
                      </a:r>
                      <a:endParaRPr lang="en-CA" dirty="0"/>
                    </a:p>
                  </a:txBody>
                  <a:tcPr/>
                </a:tc>
                <a:tc>
                  <a:txBody>
                    <a:bodyPr/>
                    <a:lstStyle/>
                    <a:p>
                      <a:r>
                        <a:rPr lang="fr-CA" dirty="0"/>
                        <a:t>Personal Finance</a:t>
                      </a:r>
                      <a:endParaRPr lang="en-CA" dirty="0"/>
                    </a:p>
                  </a:txBody>
                  <a:tcPr/>
                </a:tc>
                <a:extLst>
                  <a:ext uri="{0D108BD9-81ED-4DB2-BD59-A6C34878D82A}">
                    <a16:rowId xmlns:a16="http://schemas.microsoft.com/office/drawing/2014/main" val="4081638481"/>
                  </a:ext>
                </a:extLst>
              </a:tr>
              <a:tr h="357919">
                <a:tc>
                  <a:txBody>
                    <a:bodyPr/>
                    <a:lstStyle/>
                    <a:p>
                      <a:r>
                        <a:rPr lang="fr-CA" dirty="0"/>
                        <a:t>Improvisation</a:t>
                      </a:r>
                      <a:endParaRPr lang="en-CA" dirty="0"/>
                    </a:p>
                  </a:txBody>
                  <a:tcPr/>
                </a:tc>
                <a:tc>
                  <a:txBody>
                    <a:bodyPr/>
                    <a:lstStyle/>
                    <a:p>
                      <a:r>
                        <a:rPr lang="fr-CA" dirty="0"/>
                        <a:t>Food and Nutrition</a:t>
                      </a:r>
                      <a:endParaRPr lang="en-CA" dirty="0"/>
                    </a:p>
                  </a:txBody>
                  <a:tcPr/>
                </a:tc>
                <a:extLst>
                  <a:ext uri="{0D108BD9-81ED-4DB2-BD59-A6C34878D82A}">
                    <a16:rowId xmlns:a16="http://schemas.microsoft.com/office/drawing/2014/main" val="3985581398"/>
                  </a:ext>
                </a:extLst>
              </a:tr>
              <a:tr h="357919">
                <a:tc>
                  <a:txBody>
                    <a:bodyPr/>
                    <a:lstStyle/>
                    <a:p>
                      <a:r>
                        <a:rPr lang="fr-CA" dirty="0"/>
                        <a:t>Family </a:t>
                      </a:r>
                      <a:r>
                        <a:rPr lang="fr-CA" dirty="0" err="1"/>
                        <a:t>Studies</a:t>
                      </a:r>
                      <a:endParaRPr lang="en-CA" dirty="0"/>
                    </a:p>
                  </a:txBody>
                  <a:tcPr/>
                </a:tc>
                <a:tc>
                  <a:txBody>
                    <a:bodyPr/>
                    <a:lstStyle/>
                    <a:p>
                      <a:r>
                        <a:rPr lang="fr-CA" dirty="0"/>
                        <a:t>Vocal Ensemble</a:t>
                      </a:r>
                      <a:endParaRPr lang="en-CA" dirty="0"/>
                    </a:p>
                  </a:txBody>
                  <a:tcPr/>
                </a:tc>
                <a:extLst>
                  <a:ext uri="{0D108BD9-81ED-4DB2-BD59-A6C34878D82A}">
                    <a16:rowId xmlns:a16="http://schemas.microsoft.com/office/drawing/2014/main" val="795984437"/>
                  </a:ext>
                </a:extLst>
              </a:tr>
              <a:tr h="357919">
                <a:tc>
                  <a:txBody>
                    <a:bodyPr/>
                    <a:lstStyle/>
                    <a:p>
                      <a:r>
                        <a:rPr lang="fr-CA" dirty="0"/>
                        <a:t>Français Orale</a:t>
                      </a:r>
                      <a:endParaRPr lang="en-CA" dirty="0"/>
                    </a:p>
                  </a:txBody>
                  <a:tcPr/>
                </a:tc>
                <a:tc>
                  <a:txBody>
                    <a:bodyPr/>
                    <a:lstStyle/>
                    <a:p>
                      <a:endParaRPr lang="en-CA" dirty="0"/>
                    </a:p>
                  </a:txBody>
                  <a:tcPr/>
                </a:tc>
                <a:extLst>
                  <a:ext uri="{0D108BD9-81ED-4DB2-BD59-A6C34878D82A}">
                    <a16:rowId xmlns:a16="http://schemas.microsoft.com/office/drawing/2014/main" val="1482926307"/>
                  </a:ext>
                </a:extLst>
              </a:tr>
            </a:tbl>
          </a:graphicData>
        </a:graphic>
      </p:graphicFrame>
    </p:spTree>
    <p:extLst>
      <p:ext uri="{BB962C8B-B14F-4D97-AF65-F5344CB8AC3E}">
        <p14:creationId xmlns:p14="http://schemas.microsoft.com/office/powerpoint/2010/main" val="2696371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924849" y="1242940"/>
            <a:ext cx="7053542" cy="1400530"/>
          </a:xfrm>
        </p:spPr>
        <p:txBody>
          <a:bodyPr>
            <a:normAutofit/>
          </a:bodyPr>
          <a:lstStyle/>
          <a:p>
            <a:pPr algn="ctr">
              <a:lnSpc>
                <a:spcPct val="90000"/>
              </a:lnSpc>
            </a:pPr>
            <a:r>
              <a:rPr lang="en-US" sz="2900" dirty="0" err="1"/>
              <a:t>Planifier</a:t>
            </a:r>
            <a:r>
              <a:rPr lang="en-US" sz="2900" dirty="0"/>
              <a:t> pour </a:t>
            </a:r>
            <a:r>
              <a:rPr lang="en-US" sz="2900" dirty="0" err="1"/>
              <a:t>votre</a:t>
            </a:r>
            <a:r>
              <a:rPr lang="en-US" sz="2900" dirty="0"/>
              <a:t> future, </a:t>
            </a:r>
            <a:r>
              <a:rPr lang="en-US" sz="2900" dirty="0" err="1"/>
              <a:t>faites</a:t>
            </a:r>
            <a:r>
              <a:rPr lang="en-US" sz="2900" dirty="0"/>
              <a:t> de la recherche!</a:t>
            </a:r>
          </a:p>
        </p:txBody>
      </p:sp>
      <p:graphicFrame>
        <p:nvGraphicFramePr>
          <p:cNvPr id="5" name="Content Placeholder 1">
            <a:extLst>
              <a:ext uri="{FF2B5EF4-FFF2-40B4-BE49-F238E27FC236}">
                <a16:creationId xmlns:a16="http://schemas.microsoft.com/office/drawing/2014/main" id="{3C2C767E-5F29-CC43-F5B4-8B510F48B65F}"/>
              </a:ext>
            </a:extLst>
          </p:cNvPr>
          <p:cNvGraphicFramePr>
            <a:graphicFrameLocks noGrp="1"/>
          </p:cNvGraphicFramePr>
          <p:nvPr>
            <p:ph idx="1"/>
            <p:extLst>
              <p:ext uri="{D42A27DB-BD31-4B8C-83A1-F6EECF244321}">
                <p14:modId xmlns:p14="http://schemas.microsoft.com/office/powerpoint/2010/main" val="248569906"/>
              </p:ext>
            </p:extLst>
          </p:nvPr>
        </p:nvGraphicFramePr>
        <p:xfrm>
          <a:off x="484582" y="2237362"/>
          <a:ext cx="8151417" cy="4046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343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F19BAF3-7E20-4B9D-B544-BABAEEA1FA7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1" name="Picture 10">
            <a:extLst>
              <a:ext uri="{FF2B5EF4-FFF2-40B4-BE49-F238E27FC236}">
                <a16:creationId xmlns:a16="http://schemas.microsoft.com/office/drawing/2014/main" id="{950648F4-ABCD-4DF0-8641-76CFB235472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3" name="Oval 12">
            <a:extLst>
              <a:ext uri="{FF2B5EF4-FFF2-40B4-BE49-F238E27FC236}">
                <a16:creationId xmlns:a16="http://schemas.microsoft.com/office/drawing/2014/main" id="{989BE678-777B-482A-A616-FEDC47B162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15" name="Picture 14">
            <a:extLst>
              <a:ext uri="{FF2B5EF4-FFF2-40B4-BE49-F238E27FC236}">
                <a16:creationId xmlns:a16="http://schemas.microsoft.com/office/drawing/2014/main" id="{CF1EB4BD-9C7E-4AA3-9681-C7EB0DA6250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7" name="Picture 16">
            <a:extLst>
              <a:ext uri="{FF2B5EF4-FFF2-40B4-BE49-F238E27FC236}">
                <a16:creationId xmlns:a16="http://schemas.microsoft.com/office/drawing/2014/main" id="{94AAE3AA-3759-4D28-B0EF-575F25A514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19" name="Rectangle 18">
            <a:extLst>
              <a:ext uri="{FF2B5EF4-FFF2-40B4-BE49-F238E27FC236}">
                <a16:creationId xmlns:a16="http://schemas.microsoft.com/office/drawing/2014/main" id="{D28BE0C3-2102-4820-B88B-A448B184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1" name="Rectangle 20">
            <a:extLst>
              <a:ext uri="{FF2B5EF4-FFF2-40B4-BE49-F238E27FC236}">
                <a16:creationId xmlns:a16="http://schemas.microsoft.com/office/drawing/2014/main" id="{F3F4807A-5068-4492-8025-D75F320E90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00627" y="1325880"/>
            <a:ext cx="2657598" cy="3066507"/>
          </a:xfrm>
        </p:spPr>
        <p:txBody>
          <a:bodyPr vert="horz" lIns="91440" tIns="45720" rIns="91440" bIns="45720" rtlCol="0" anchor="b">
            <a:normAutofit/>
          </a:bodyPr>
          <a:lstStyle/>
          <a:p>
            <a:pPr defTabSz="457200"/>
            <a:r>
              <a:rPr lang="en-US" sz="3600">
                <a:solidFill>
                  <a:srgbClr val="EBEBEB"/>
                </a:solidFill>
              </a:rPr>
              <a:t>Questions?</a:t>
            </a:r>
            <a:br>
              <a:rPr lang="en-US" sz="3600">
                <a:solidFill>
                  <a:srgbClr val="EBEBEB"/>
                </a:solidFill>
              </a:rPr>
            </a:br>
            <a:endParaRPr lang="en-US" sz="3600">
              <a:solidFill>
                <a:srgbClr val="EBEBEB"/>
              </a:solidFill>
            </a:endParaRPr>
          </a:p>
        </p:txBody>
      </p:sp>
      <p:sp>
        <p:nvSpPr>
          <p:cNvPr id="23" name="Freeform 36">
            <a:extLst>
              <a:ext uri="{FF2B5EF4-FFF2-40B4-BE49-F238E27FC236}">
                <a16:creationId xmlns:a16="http://schemas.microsoft.com/office/drawing/2014/main" id="{B24996F8-180C-4DCB-8A26-DFA336CDE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60249" y="0"/>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a:extLst>
              <a:ext uri="{FF2B5EF4-FFF2-40B4-BE49-F238E27FC236}">
                <a16:creationId xmlns:a16="http://schemas.microsoft.com/office/drawing/2014/main" id="{6E6C9DEF-D37A-EBF6-4825-F5896967AED4}"/>
              </a:ext>
            </a:extLst>
          </p:cNvPr>
          <p:cNvPicPr>
            <a:picLocks noChangeAspect="1"/>
          </p:cNvPicPr>
          <p:nvPr/>
        </p:nvPicPr>
        <p:blipFill rotWithShape="1">
          <a:blip r:embed="rId7"/>
          <a:srcRect l="3553" r="5467"/>
          <a:stretch/>
        </p:blipFill>
        <p:spPr>
          <a:xfrm>
            <a:off x="20" y="10"/>
            <a:ext cx="5819935" cy="6857991"/>
          </a:xfrm>
          <a:custGeom>
            <a:avLst/>
            <a:gdLst/>
            <a:ahLst/>
            <a:cxnLst/>
            <a:rect l="l" t="t" r="r" b="b"/>
            <a:pathLst>
              <a:path w="7759940" h="6858001">
                <a:moveTo>
                  <a:pt x="0" y="0"/>
                </a:moveTo>
                <a:lnTo>
                  <a:pt x="1296537" y="0"/>
                </a:lnTo>
                <a:lnTo>
                  <a:pt x="1296537" y="1"/>
                </a:lnTo>
                <a:lnTo>
                  <a:pt x="6415225" y="1"/>
                </a:lnTo>
                <a:lnTo>
                  <a:pt x="6415225" y="0"/>
                </a:lnTo>
                <a:lnTo>
                  <a:pt x="7758763" y="0"/>
                </a:lnTo>
                <a:lnTo>
                  <a:pt x="7733718" y="155677"/>
                </a:lnTo>
                <a:lnTo>
                  <a:pt x="7709849" y="310668"/>
                </a:lnTo>
                <a:lnTo>
                  <a:pt x="7686485" y="466344"/>
                </a:lnTo>
                <a:lnTo>
                  <a:pt x="7666482" y="622707"/>
                </a:lnTo>
                <a:lnTo>
                  <a:pt x="7646311" y="778383"/>
                </a:lnTo>
                <a:lnTo>
                  <a:pt x="7627485" y="934746"/>
                </a:lnTo>
                <a:lnTo>
                  <a:pt x="7611349" y="1089051"/>
                </a:lnTo>
                <a:lnTo>
                  <a:pt x="7596053" y="1245413"/>
                </a:lnTo>
                <a:lnTo>
                  <a:pt x="7582101" y="1401090"/>
                </a:lnTo>
                <a:lnTo>
                  <a:pt x="7569999" y="1554023"/>
                </a:lnTo>
                <a:lnTo>
                  <a:pt x="7557896" y="1709014"/>
                </a:lnTo>
                <a:lnTo>
                  <a:pt x="7547811" y="1861947"/>
                </a:lnTo>
                <a:lnTo>
                  <a:pt x="7539911" y="2014881"/>
                </a:lnTo>
                <a:lnTo>
                  <a:pt x="7531674" y="2167128"/>
                </a:lnTo>
                <a:lnTo>
                  <a:pt x="7524783" y="2318004"/>
                </a:lnTo>
                <a:lnTo>
                  <a:pt x="7519908" y="2467509"/>
                </a:lnTo>
                <a:lnTo>
                  <a:pt x="7515706" y="2617013"/>
                </a:lnTo>
                <a:lnTo>
                  <a:pt x="7511672" y="2765146"/>
                </a:lnTo>
                <a:lnTo>
                  <a:pt x="7509823" y="2911221"/>
                </a:lnTo>
                <a:lnTo>
                  <a:pt x="7507806" y="3057297"/>
                </a:lnTo>
                <a:lnTo>
                  <a:pt x="7506797" y="3201315"/>
                </a:lnTo>
                <a:lnTo>
                  <a:pt x="7507806" y="3343961"/>
                </a:lnTo>
                <a:lnTo>
                  <a:pt x="7507806" y="3485236"/>
                </a:lnTo>
                <a:lnTo>
                  <a:pt x="7509823" y="3625139"/>
                </a:lnTo>
                <a:lnTo>
                  <a:pt x="7512848" y="3762299"/>
                </a:lnTo>
                <a:lnTo>
                  <a:pt x="7515706" y="3898087"/>
                </a:lnTo>
                <a:lnTo>
                  <a:pt x="7518900" y="4031133"/>
                </a:lnTo>
                <a:lnTo>
                  <a:pt x="7523774" y="4163492"/>
                </a:lnTo>
                <a:lnTo>
                  <a:pt x="7528985" y="4293793"/>
                </a:lnTo>
                <a:lnTo>
                  <a:pt x="7533691" y="4421352"/>
                </a:lnTo>
                <a:lnTo>
                  <a:pt x="7546971" y="4670298"/>
                </a:lnTo>
                <a:lnTo>
                  <a:pt x="7561090" y="4908956"/>
                </a:lnTo>
                <a:lnTo>
                  <a:pt x="7575882" y="5138013"/>
                </a:lnTo>
                <a:lnTo>
                  <a:pt x="7592187" y="5354726"/>
                </a:lnTo>
                <a:lnTo>
                  <a:pt x="7609164" y="5561838"/>
                </a:lnTo>
                <a:lnTo>
                  <a:pt x="7627485" y="5753862"/>
                </a:lnTo>
                <a:lnTo>
                  <a:pt x="7645471" y="5934227"/>
                </a:lnTo>
                <a:lnTo>
                  <a:pt x="7663456" y="6100191"/>
                </a:lnTo>
                <a:lnTo>
                  <a:pt x="7680433" y="6252438"/>
                </a:lnTo>
                <a:lnTo>
                  <a:pt x="7696570" y="6387541"/>
                </a:lnTo>
                <a:lnTo>
                  <a:pt x="7711866" y="6509613"/>
                </a:lnTo>
                <a:lnTo>
                  <a:pt x="7724641" y="6612483"/>
                </a:lnTo>
                <a:lnTo>
                  <a:pt x="7736743" y="6698894"/>
                </a:lnTo>
                <a:lnTo>
                  <a:pt x="7754057" y="6817538"/>
                </a:lnTo>
                <a:lnTo>
                  <a:pt x="7759940" y="6858000"/>
                </a:lnTo>
                <a:lnTo>
                  <a:pt x="6854586" y="6858000"/>
                </a:lnTo>
                <a:lnTo>
                  <a:pt x="6854586" y="6858001"/>
                </a:lnTo>
                <a:lnTo>
                  <a:pt x="764022" y="6858001"/>
                </a:lnTo>
                <a:lnTo>
                  <a:pt x="764022" y="6858000"/>
                </a:lnTo>
                <a:lnTo>
                  <a:pt x="0" y="6858000"/>
                </a:lnTo>
                <a:close/>
              </a:path>
            </a:pathLst>
          </a:custGeom>
        </p:spPr>
      </p:pic>
      <p:sp>
        <p:nvSpPr>
          <p:cNvPr id="25" name="Rectangle 24">
            <a:extLst>
              <a:ext uri="{FF2B5EF4-FFF2-40B4-BE49-F238E27FC236}">
                <a16:creationId xmlns:a16="http://schemas.microsoft.com/office/drawing/2014/main" id="{630182B0-3559-41D5-9EBC-0BD86BEDA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2378160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838926"/>
          </a:xfrm>
        </p:spPr>
        <p:txBody>
          <a:bodyPr>
            <a:normAutofit fontScale="90000"/>
          </a:bodyPr>
          <a:lstStyle/>
          <a:p>
            <a:pPr algn="ctr"/>
            <a:r>
              <a:rPr lang="en-US" dirty="0"/>
              <a:t>Les </a:t>
            </a:r>
            <a:r>
              <a:rPr lang="en-US" dirty="0" err="1"/>
              <a:t>cours</a:t>
            </a:r>
            <a:r>
              <a:rPr lang="en-US" dirty="0"/>
              <a:t> </a:t>
            </a:r>
            <a:r>
              <a:rPr lang="en-US" dirty="0" err="1"/>
              <a:t>nécessaires</a:t>
            </a:r>
            <a:r>
              <a:rPr lang="en-US" dirty="0"/>
              <a:t> pour un </a:t>
            </a:r>
            <a:r>
              <a:rPr lang="en-US" dirty="0" err="1"/>
              <a:t>diplôme</a:t>
            </a:r>
            <a:r>
              <a:rPr lang="en-US" dirty="0"/>
              <a:t> du </a:t>
            </a:r>
            <a:r>
              <a:rPr lang="en-US" dirty="0" err="1"/>
              <a:t>secondaire</a:t>
            </a:r>
            <a:r>
              <a:rPr lang="en-US" dirty="0"/>
              <a:t> au Manitoba-total de 30 </a:t>
            </a:r>
            <a:r>
              <a:rPr lang="en-US" dirty="0" err="1"/>
              <a:t>crédits</a:t>
            </a:r>
            <a:endParaRPr lang="en-US" dirty="0"/>
          </a:p>
        </p:txBody>
      </p:sp>
      <p:sp>
        <p:nvSpPr>
          <p:cNvPr id="3" name="Content Placeholder 2"/>
          <p:cNvSpPr>
            <a:spLocks noGrp="1"/>
          </p:cNvSpPr>
          <p:nvPr>
            <p:ph sz="half" idx="1"/>
          </p:nvPr>
        </p:nvSpPr>
        <p:spPr>
          <a:xfrm>
            <a:off x="780739" y="2584009"/>
            <a:ext cx="7582522" cy="3964695"/>
          </a:xfrm>
        </p:spPr>
        <p:txBody>
          <a:bodyPr vert="horz" lIns="91440" tIns="45720" rIns="91440" bIns="45720" anchor="t">
            <a:normAutofit/>
          </a:bodyPr>
          <a:lstStyle/>
          <a:p>
            <a:pPr marL="0" indent="0">
              <a:buNone/>
            </a:pPr>
            <a:r>
              <a:rPr lang="en-US" sz="2400" dirty="0">
                <a:latin typeface="+mn-lt"/>
              </a:rPr>
              <a:t>Cours </a:t>
            </a:r>
            <a:r>
              <a:rPr lang="en-US" sz="2400" dirty="0" err="1">
                <a:latin typeface="+mn-lt"/>
              </a:rPr>
              <a:t>obligatoires</a:t>
            </a:r>
            <a:r>
              <a:rPr lang="en-US" sz="2400" dirty="0">
                <a:latin typeface="+mn-lt"/>
              </a:rPr>
              <a:t> </a:t>
            </a:r>
            <a:r>
              <a:rPr lang="en-US" sz="2400" dirty="0" err="1">
                <a:latin typeface="+mn-lt"/>
              </a:rPr>
              <a:t>en</a:t>
            </a:r>
            <a:r>
              <a:rPr lang="en-US" sz="2400" dirty="0">
                <a:latin typeface="+mn-lt"/>
              </a:rPr>
              <a:t> 10e </a:t>
            </a:r>
            <a:r>
              <a:rPr lang="en-US" sz="2400" dirty="0" err="1">
                <a:latin typeface="+mn-lt"/>
              </a:rPr>
              <a:t>année</a:t>
            </a:r>
            <a:r>
              <a:rPr lang="en-US" sz="2400" dirty="0">
                <a:latin typeface="+mn-lt"/>
              </a:rPr>
              <a:t>:</a:t>
            </a:r>
          </a:p>
          <a:p>
            <a:r>
              <a:rPr lang="en-US" sz="2400" dirty="0">
                <a:latin typeface="+mn-lt"/>
              </a:rPr>
              <a:t>ELA (ELA20F) </a:t>
            </a:r>
            <a:r>
              <a:rPr lang="en-US" sz="2400" dirty="0" err="1">
                <a:latin typeface="+mn-lt"/>
              </a:rPr>
              <a:t>ou</a:t>
            </a:r>
            <a:r>
              <a:rPr lang="en-US" sz="2400" dirty="0">
                <a:latin typeface="+mn-lt"/>
              </a:rPr>
              <a:t> ELA20FH</a:t>
            </a:r>
          </a:p>
          <a:p>
            <a:r>
              <a:rPr lang="fr-CA" sz="2400" dirty="0">
                <a:latin typeface="+mn-lt"/>
              </a:rPr>
              <a:t>Français (XFR 20F)</a:t>
            </a:r>
            <a:endParaRPr lang="en-US" sz="2400" dirty="0">
              <a:latin typeface="+mn-lt"/>
            </a:endParaRPr>
          </a:p>
          <a:p>
            <a:r>
              <a:rPr lang="en-US" sz="2400" dirty="0" err="1">
                <a:latin typeface="+mn-lt"/>
              </a:rPr>
              <a:t>Mathé</a:t>
            </a:r>
            <a:r>
              <a:rPr lang="en-US" sz="2400" dirty="0">
                <a:latin typeface="+mn-lt"/>
              </a:rPr>
              <a:t> (XMIAPA </a:t>
            </a:r>
            <a:r>
              <a:rPr lang="en-US" sz="2400" dirty="0" err="1">
                <a:latin typeface="+mn-lt"/>
              </a:rPr>
              <a:t>ou</a:t>
            </a:r>
            <a:r>
              <a:rPr lang="en-US" sz="2400" dirty="0">
                <a:latin typeface="+mn-lt"/>
              </a:rPr>
              <a:t> XMQU 20SA)</a:t>
            </a:r>
          </a:p>
          <a:p>
            <a:r>
              <a:rPr lang="en-US" sz="2400" dirty="0" err="1">
                <a:latin typeface="+mn-lt"/>
              </a:rPr>
              <a:t>Éducation</a:t>
            </a:r>
            <a:r>
              <a:rPr lang="en-US" sz="2400" dirty="0">
                <a:latin typeface="+mn-lt"/>
              </a:rPr>
              <a:t> Physique (XEP 20F)</a:t>
            </a:r>
          </a:p>
          <a:p>
            <a:r>
              <a:rPr lang="en-US" sz="2400" dirty="0">
                <a:latin typeface="+mn-lt"/>
              </a:rPr>
              <a:t>Science (XSCI 20F) </a:t>
            </a:r>
            <a:r>
              <a:rPr lang="en-US" sz="2400" dirty="0" err="1">
                <a:latin typeface="+mn-lt"/>
              </a:rPr>
              <a:t>ou</a:t>
            </a:r>
            <a:r>
              <a:rPr lang="en-US" sz="2400" dirty="0">
                <a:latin typeface="+mn-lt"/>
              </a:rPr>
              <a:t> XSCI20SA</a:t>
            </a:r>
          </a:p>
          <a:p>
            <a:r>
              <a:rPr lang="en-US" sz="2400" dirty="0" err="1">
                <a:latin typeface="+mn-lt"/>
              </a:rPr>
              <a:t>Géographie</a:t>
            </a:r>
            <a:r>
              <a:rPr lang="en-US" sz="2400" dirty="0">
                <a:latin typeface="+mn-lt"/>
              </a:rPr>
              <a:t> (XGEOIC 20F)</a:t>
            </a:r>
          </a:p>
          <a:p>
            <a:pPr marL="0" indent="0">
              <a:buNone/>
            </a:pPr>
            <a:endParaRPr lang="en-US" dirty="0"/>
          </a:p>
        </p:txBody>
      </p:sp>
    </p:spTree>
    <p:extLst>
      <p:ext uri="{BB962C8B-B14F-4D97-AF65-F5344CB8AC3E}">
        <p14:creationId xmlns:p14="http://schemas.microsoft.com/office/powerpoint/2010/main" val="351824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3027759"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141809"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56759" y="1676400"/>
            <a:ext cx="211455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5999559" y="0"/>
            <a:ext cx="1202540"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6454408" y="6096000"/>
            <a:ext cx="745301"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22" name="Rectangle 21">
            <a:extLst>
              <a:ext uri="{FF2B5EF4-FFF2-40B4-BE49-F238E27FC236}">
                <a16:creationId xmlns:a16="http://schemas.microsoft.com/office/drawing/2014/main" id="{4306924A-36D7-48B7-A77E-D461A059F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36">
            <a:extLst>
              <a:ext uri="{FF2B5EF4-FFF2-40B4-BE49-F238E27FC236}">
                <a16:creationId xmlns:a16="http://schemas.microsoft.com/office/drawing/2014/main" id="{A0ACE7FA-6331-4C56-911D-E3F37FDEE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70121"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noFill/>
            </a:endParaRPr>
          </a:p>
        </p:txBody>
      </p:sp>
      <p:sp useBgFill="1">
        <p:nvSpPr>
          <p:cNvPr id="26" name="Freeform: Shape 25">
            <a:extLst>
              <a:ext uri="{FF2B5EF4-FFF2-40B4-BE49-F238E27FC236}">
                <a16:creationId xmlns:a16="http://schemas.microsoft.com/office/drawing/2014/main" id="{EEE464AA-F385-4411-8A33-DE57CA2F1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1564087" y="1564087"/>
            <a:ext cx="6858001" cy="3729824"/>
          </a:xfrm>
          <a:custGeom>
            <a:avLst/>
            <a:gdLst>
              <a:gd name="connsiteX0" fmla="*/ 6858001 w 6858001"/>
              <a:gd name="connsiteY0" fmla="*/ 1344715 h 4973099"/>
              <a:gd name="connsiteX1" fmla="*/ 6858001 w 6858001"/>
              <a:gd name="connsiteY1" fmla="*/ 1177 h 4973099"/>
              <a:gd name="connsiteX2" fmla="*/ 6702324 w 6858001"/>
              <a:gd name="connsiteY2" fmla="*/ 26222 h 4973099"/>
              <a:gd name="connsiteX3" fmla="*/ 6547333 w 6858001"/>
              <a:gd name="connsiteY3" fmla="*/ 50091 h 4973099"/>
              <a:gd name="connsiteX4" fmla="*/ 6391657 w 6858001"/>
              <a:gd name="connsiteY4" fmla="*/ 73455 h 4973099"/>
              <a:gd name="connsiteX5" fmla="*/ 6235294 w 6858001"/>
              <a:gd name="connsiteY5" fmla="*/ 93458 h 4973099"/>
              <a:gd name="connsiteX6" fmla="*/ 6079618 w 6858001"/>
              <a:gd name="connsiteY6" fmla="*/ 113629 h 4973099"/>
              <a:gd name="connsiteX7" fmla="*/ 5923255 w 6858001"/>
              <a:gd name="connsiteY7" fmla="*/ 132455 h 4973099"/>
              <a:gd name="connsiteX8" fmla="*/ 5768950 w 6858001"/>
              <a:gd name="connsiteY8" fmla="*/ 148591 h 4973099"/>
              <a:gd name="connsiteX9" fmla="*/ 5612588 w 6858001"/>
              <a:gd name="connsiteY9" fmla="*/ 163887 h 4973099"/>
              <a:gd name="connsiteX10" fmla="*/ 5456911 w 6858001"/>
              <a:gd name="connsiteY10" fmla="*/ 177839 h 4973099"/>
              <a:gd name="connsiteX11" fmla="*/ 5303978 w 6858001"/>
              <a:gd name="connsiteY11" fmla="*/ 189941 h 4973099"/>
              <a:gd name="connsiteX12" fmla="*/ 5148987 w 6858001"/>
              <a:gd name="connsiteY12" fmla="*/ 202044 h 4973099"/>
              <a:gd name="connsiteX13" fmla="*/ 4996054 w 6858001"/>
              <a:gd name="connsiteY13" fmla="*/ 212129 h 4973099"/>
              <a:gd name="connsiteX14" fmla="*/ 4843120 w 6858001"/>
              <a:gd name="connsiteY14" fmla="*/ 220029 h 4973099"/>
              <a:gd name="connsiteX15" fmla="*/ 4690873 w 6858001"/>
              <a:gd name="connsiteY15" fmla="*/ 228266 h 4973099"/>
              <a:gd name="connsiteX16" fmla="*/ 4539997 w 6858001"/>
              <a:gd name="connsiteY16" fmla="*/ 235157 h 4973099"/>
              <a:gd name="connsiteX17" fmla="*/ 4390492 w 6858001"/>
              <a:gd name="connsiteY17" fmla="*/ 240032 h 4973099"/>
              <a:gd name="connsiteX18" fmla="*/ 4240988 w 6858001"/>
              <a:gd name="connsiteY18" fmla="*/ 244234 h 4973099"/>
              <a:gd name="connsiteX19" fmla="*/ 4092855 w 6858001"/>
              <a:gd name="connsiteY19" fmla="*/ 248268 h 4973099"/>
              <a:gd name="connsiteX20" fmla="*/ 3946780 w 6858001"/>
              <a:gd name="connsiteY20" fmla="*/ 250117 h 4973099"/>
              <a:gd name="connsiteX21" fmla="*/ 3800704 w 6858001"/>
              <a:gd name="connsiteY21" fmla="*/ 252134 h 4973099"/>
              <a:gd name="connsiteX22" fmla="*/ 3656686 w 6858001"/>
              <a:gd name="connsiteY22" fmla="*/ 253143 h 4973099"/>
              <a:gd name="connsiteX23" fmla="*/ 3514040 w 6858001"/>
              <a:gd name="connsiteY23" fmla="*/ 252134 h 4973099"/>
              <a:gd name="connsiteX24" fmla="*/ 3372765 w 6858001"/>
              <a:gd name="connsiteY24" fmla="*/ 252134 h 4973099"/>
              <a:gd name="connsiteX25" fmla="*/ 3232862 w 6858001"/>
              <a:gd name="connsiteY25" fmla="*/ 250117 h 4973099"/>
              <a:gd name="connsiteX26" fmla="*/ 3095702 w 6858001"/>
              <a:gd name="connsiteY26" fmla="*/ 247092 h 4973099"/>
              <a:gd name="connsiteX27" fmla="*/ 2959914 w 6858001"/>
              <a:gd name="connsiteY27" fmla="*/ 244234 h 4973099"/>
              <a:gd name="connsiteX28" fmla="*/ 2826868 w 6858001"/>
              <a:gd name="connsiteY28" fmla="*/ 241040 h 4973099"/>
              <a:gd name="connsiteX29" fmla="*/ 2694509 w 6858001"/>
              <a:gd name="connsiteY29" fmla="*/ 236166 h 4973099"/>
              <a:gd name="connsiteX30" fmla="*/ 2564208 w 6858001"/>
              <a:gd name="connsiteY30" fmla="*/ 230955 h 4973099"/>
              <a:gd name="connsiteX31" fmla="*/ 2436649 w 6858001"/>
              <a:gd name="connsiteY31" fmla="*/ 226249 h 4973099"/>
              <a:gd name="connsiteX32" fmla="*/ 2187703 w 6858001"/>
              <a:gd name="connsiteY32" fmla="*/ 212969 h 4973099"/>
              <a:gd name="connsiteX33" fmla="*/ 1949045 w 6858001"/>
              <a:gd name="connsiteY33" fmla="*/ 198850 h 4973099"/>
              <a:gd name="connsiteX34" fmla="*/ 1719988 w 6858001"/>
              <a:gd name="connsiteY34" fmla="*/ 184058 h 4973099"/>
              <a:gd name="connsiteX35" fmla="*/ 1503275 w 6858001"/>
              <a:gd name="connsiteY35" fmla="*/ 167753 h 4973099"/>
              <a:gd name="connsiteX36" fmla="*/ 1296163 w 6858001"/>
              <a:gd name="connsiteY36" fmla="*/ 150776 h 4973099"/>
              <a:gd name="connsiteX37" fmla="*/ 1104139 w 6858001"/>
              <a:gd name="connsiteY37" fmla="*/ 132455 h 4973099"/>
              <a:gd name="connsiteX38" fmla="*/ 923774 w 6858001"/>
              <a:gd name="connsiteY38" fmla="*/ 114469 h 4973099"/>
              <a:gd name="connsiteX39" fmla="*/ 757810 w 6858001"/>
              <a:gd name="connsiteY39" fmla="*/ 96484 h 4973099"/>
              <a:gd name="connsiteX40" fmla="*/ 605563 w 6858001"/>
              <a:gd name="connsiteY40" fmla="*/ 79507 h 4973099"/>
              <a:gd name="connsiteX41" fmla="*/ 470460 w 6858001"/>
              <a:gd name="connsiteY41" fmla="*/ 63370 h 4973099"/>
              <a:gd name="connsiteX42" fmla="*/ 348388 w 6858001"/>
              <a:gd name="connsiteY42" fmla="*/ 48074 h 4973099"/>
              <a:gd name="connsiteX43" fmla="*/ 245518 w 6858001"/>
              <a:gd name="connsiteY43" fmla="*/ 35299 h 4973099"/>
              <a:gd name="connsiteX44" fmla="*/ 159107 w 6858001"/>
              <a:gd name="connsiteY44" fmla="*/ 23197 h 4973099"/>
              <a:gd name="connsiteX45" fmla="*/ 40463 w 6858001"/>
              <a:gd name="connsiteY45" fmla="*/ 5883 h 4973099"/>
              <a:gd name="connsiteX46" fmla="*/ 1 w 6858001"/>
              <a:gd name="connsiteY46" fmla="*/ 0 h 4973099"/>
              <a:gd name="connsiteX47" fmla="*/ 1 w 6858001"/>
              <a:gd name="connsiteY47" fmla="*/ 897889 h 4973099"/>
              <a:gd name="connsiteX48" fmla="*/ 0 w 6858001"/>
              <a:gd name="connsiteY48" fmla="*/ 897889 h 4973099"/>
              <a:gd name="connsiteX49" fmla="*/ 0 w 6858001"/>
              <a:gd name="connsiteY49" fmla="*/ 4973099 h 4973099"/>
              <a:gd name="connsiteX50" fmla="*/ 6858000 w 6858001"/>
              <a:gd name="connsiteY50" fmla="*/ 4973099 h 4973099"/>
              <a:gd name="connsiteX51" fmla="*/ 6858000 w 6858001"/>
              <a:gd name="connsiteY51" fmla="*/ 1344715 h 49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73099">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897889"/>
                </a:lnTo>
                <a:lnTo>
                  <a:pt x="0" y="897889"/>
                </a:lnTo>
                <a:lnTo>
                  <a:pt x="0" y="4973099"/>
                </a:lnTo>
                <a:lnTo>
                  <a:pt x="6858000" y="4973099"/>
                </a:lnTo>
                <a:lnTo>
                  <a:pt x="6858000" y="1344715"/>
                </a:lnTo>
                <a:close/>
              </a:path>
            </a:pathLst>
          </a:custGeom>
          <a:ln>
            <a:noFill/>
          </a:ln>
        </p:spPr>
        <p:txBody>
          <a:bodyPr/>
          <a:lstStyle/>
          <a:p>
            <a:endParaRPr lang="en-CA"/>
          </a:p>
        </p:txBody>
      </p:sp>
      <p:sp>
        <p:nvSpPr>
          <p:cNvPr id="28" name="Rectangle 27">
            <a:extLst>
              <a:ext uri="{FF2B5EF4-FFF2-40B4-BE49-F238E27FC236}">
                <a16:creationId xmlns:a16="http://schemas.microsoft.com/office/drawing/2014/main" id="{9B431DB1-C0E3-4F79-91B4-129125256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pic>
        <p:nvPicPr>
          <p:cNvPr id="5" name="Content Placeholder 4">
            <a:extLst>
              <a:ext uri="{FF2B5EF4-FFF2-40B4-BE49-F238E27FC236}">
                <a16:creationId xmlns:a16="http://schemas.microsoft.com/office/drawing/2014/main" id="{410343F9-DCE8-C65C-257A-515DC05CA445}"/>
              </a:ext>
            </a:extLst>
          </p:cNvPr>
          <p:cNvPicPr>
            <a:picLocks noGrp="1" noChangeAspect="1"/>
          </p:cNvPicPr>
          <p:nvPr>
            <p:ph sz="half" idx="2"/>
          </p:nvPr>
        </p:nvPicPr>
        <p:blipFill>
          <a:blip r:embed="rId6"/>
          <a:stretch>
            <a:fillRect/>
          </a:stretch>
        </p:blipFill>
        <p:spPr>
          <a:xfrm>
            <a:off x="566983" y="647698"/>
            <a:ext cx="2405625" cy="5562139"/>
          </a:xfrm>
          <a:prstGeom prst="rect">
            <a:avLst/>
          </a:prstGeom>
          <a:effectLst/>
        </p:spPr>
      </p:pic>
      <p:sp>
        <p:nvSpPr>
          <p:cNvPr id="6" name="Title 5">
            <a:extLst>
              <a:ext uri="{FF2B5EF4-FFF2-40B4-BE49-F238E27FC236}">
                <a16:creationId xmlns:a16="http://schemas.microsoft.com/office/drawing/2014/main" id="{61F10DEA-654E-CBC6-A180-D6C83E33703E}"/>
              </a:ext>
            </a:extLst>
          </p:cNvPr>
          <p:cNvSpPr>
            <a:spLocks noGrp="1"/>
          </p:cNvSpPr>
          <p:nvPr>
            <p:ph type="title"/>
          </p:nvPr>
        </p:nvSpPr>
        <p:spPr>
          <a:xfrm>
            <a:off x="3962381" y="479880"/>
            <a:ext cx="4635500" cy="5345187"/>
          </a:xfrm>
          <a:prstGeom prst="wedgeEllipseCallout">
            <a:avLst>
              <a:gd name="adj1" fmla="val -85297"/>
              <a:gd name="adj2" fmla="val -23520"/>
            </a:avLst>
          </a:prstGeom>
          <a:noFill/>
          <a:ln w="3175">
            <a:solidFill>
              <a:schemeClr val="tx1"/>
            </a:solidFill>
          </a:ln>
          <a:effectLst>
            <a:glow rad="1397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CA" sz="1800" dirty="0"/>
              <a:t>Il faut avoir 15 crédits pour un diplôme en Immersion Française. Vous avez une distinction ENRICHIE avec 20 crédits en français et une distinction APPROFONDIE avec 22 crédits en français. Un crédit en français (XFR)est nécessaire à chaque année. Prenez le plus de cours possible en français pour enrichir votre expérience et être bilingue!</a:t>
            </a:r>
            <a:endParaRPr lang="en-CA" sz="1800" dirty="0"/>
          </a:p>
        </p:txBody>
      </p:sp>
    </p:spTree>
    <p:extLst>
      <p:ext uri="{BB962C8B-B14F-4D97-AF65-F5344CB8AC3E}">
        <p14:creationId xmlns:p14="http://schemas.microsoft.com/office/powerpoint/2010/main" val="87220656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E78424C-6FD0-41F8-9CAA-5DC19C4235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82891" y="1447800"/>
            <a:ext cx="2331469" cy="4572000"/>
          </a:xfrm>
        </p:spPr>
        <p:txBody>
          <a:bodyPr anchor="ctr">
            <a:normAutofit/>
          </a:bodyPr>
          <a:lstStyle/>
          <a:p>
            <a:r>
              <a:rPr lang="en-US" sz="2800">
                <a:solidFill>
                  <a:srgbClr val="F2F2F2"/>
                </a:solidFill>
              </a:rPr>
              <a:t>Codes de cours</a:t>
            </a:r>
          </a:p>
        </p:txBody>
      </p:sp>
      <p:sp>
        <p:nvSpPr>
          <p:cNvPr id="32" name="Freeform: Shape 31">
            <a:extLst>
              <a:ext uri="{FF2B5EF4-FFF2-40B4-BE49-F238E27FC236}">
                <a16:creationId xmlns:a16="http://schemas.microsoft.com/office/drawing/2014/main" id="{DD136760-57DC-4301-8BEA-B71AD2D13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20982" y="0"/>
            <a:ext cx="6023018"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11">
            <a:extLst>
              <a:ext uri="{FF2B5EF4-FFF2-40B4-BE49-F238E27FC236}">
                <a16:creationId xmlns:a16="http://schemas.microsoft.com/office/drawing/2014/main" id="{BDC58DEA-1307-4F44-AD47-E613D8B76A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61082" y="-1"/>
            <a:ext cx="419604"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34" name="Rectangle 33">
            <a:extLst>
              <a:ext uri="{FF2B5EF4-FFF2-40B4-BE49-F238E27FC236}">
                <a16:creationId xmlns:a16="http://schemas.microsoft.com/office/drawing/2014/main" id="{C99B912D-1E4B-42AF-A2BE-CFEFEC916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graphicFrame>
        <p:nvGraphicFramePr>
          <p:cNvPr id="7" name="Content Placeholder 1">
            <a:extLst>
              <a:ext uri="{FF2B5EF4-FFF2-40B4-BE49-F238E27FC236}">
                <a16:creationId xmlns:a16="http://schemas.microsoft.com/office/drawing/2014/main" id="{56826173-BF2D-CE75-73CC-68F10AF3FFEF}"/>
              </a:ext>
            </a:extLst>
          </p:cNvPr>
          <p:cNvGraphicFramePr>
            <a:graphicFrameLocks noGrp="1"/>
          </p:cNvGraphicFramePr>
          <p:nvPr>
            <p:ph idx="1"/>
            <p:extLst>
              <p:ext uri="{D42A27DB-BD31-4B8C-83A1-F6EECF244321}">
                <p14:modId xmlns:p14="http://schemas.microsoft.com/office/powerpoint/2010/main" val="970645345"/>
              </p:ext>
            </p:extLst>
          </p:nvPr>
        </p:nvGraphicFramePr>
        <p:xfrm>
          <a:off x="3786187" y="1143001"/>
          <a:ext cx="4872038" cy="5269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5142486"/>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47AEA421-5F29-4BA7-9360-2501B5987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7" name="Freeform 7">
            <a:extLst>
              <a:ext uri="{FF2B5EF4-FFF2-40B4-BE49-F238E27FC236}">
                <a16:creationId xmlns:a16="http://schemas.microsoft.com/office/drawing/2014/main" id="{9348F0CB-4904-4DEF-BDD4-ADEC2DCCCB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39954" y="1460230"/>
            <a:ext cx="2604045"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8" name="Title 1">
            <a:extLst>
              <a:ext uri="{FF2B5EF4-FFF2-40B4-BE49-F238E27FC236}">
                <a16:creationId xmlns:a16="http://schemas.microsoft.com/office/drawing/2014/main" id="{5A4D24CC-7EC6-EB02-08A0-903045839913}"/>
              </a:ext>
            </a:extLst>
          </p:cNvPr>
          <p:cNvSpPr>
            <a:spLocks noGrp="1"/>
          </p:cNvSpPr>
          <p:nvPr>
            <p:ph type="title"/>
          </p:nvPr>
        </p:nvSpPr>
        <p:spPr>
          <a:xfrm>
            <a:off x="486697" y="629266"/>
            <a:ext cx="6939116" cy="1301133"/>
          </a:xfrm>
        </p:spPr>
        <p:txBody>
          <a:bodyPr>
            <a:normAutofit/>
          </a:bodyPr>
          <a:lstStyle/>
          <a:p>
            <a:pPr>
              <a:lnSpc>
                <a:spcPct val="90000"/>
              </a:lnSpc>
            </a:pPr>
            <a:r>
              <a:rPr lang="fr-CA" sz="3300">
                <a:solidFill>
                  <a:srgbClr val="EBEBEB"/>
                </a:solidFill>
              </a:rPr>
              <a:t>Cours obligatoires pour un diplôme au secondaire</a:t>
            </a:r>
            <a:endParaRPr lang="en-CA" sz="3300">
              <a:solidFill>
                <a:srgbClr val="EBEBEB"/>
              </a:solidFill>
            </a:endParaRPr>
          </a:p>
        </p:txBody>
      </p:sp>
      <p:sp>
        <p:nvSpPr>
          <p:cNvPr id="39" name="Rectangle 38">
            <a:extLst>
              <a:ext uri="{FF2B5EF4-FFF2-40B4-BE49-F238E27FC236}">
                <a16:creationId xmlns:a16="http://schemas.microsoft.com/office/drawing/2014/main" id="{1583E1B8-79B3-49BB-8704-58E4AB1AF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CA"/>
          </a:p>
        </p:txBody>
      </p:sp>
      <p:sp>
        <p:nvSpPr>
          <p:cNvPr id="41" name="Freeform: Shape 40">
            <a:extLst>
              <a:ext uri="{FF2B5EF4-FFF2-40B4-BE49-F238E27FC236}">
                <a16:creationId xmlns:a16="http://schemas.microsoft.com/office/drawing/2014/main" id="{7BB34D5F-2B87-438E-8236-69C6068D4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762067"/>
            <a:ext cx="9144312"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txBody>
          <a:bodyPr/>
          <a:lstStyle/>
          <a:p>
            <a:endParaRPr lang="en-CA"/>
          </a:p>
        </p:txBody>
      </p:sp>
      <p:sp>
        <p:nvSpPr>
          <p:cNvPr id="5" name="Rectangle 1">
            <a:extLst>
              <a:ext uri="{FF2B5EF4-FFF2-40B4-BE49-F238E27FC236}">
                <a16:creationId xmlns:a16="http://schemas.microsoft.com/office/drawing/2014/main" id="{F561B46A-2808-D03B-259B-027D3399B305}"/>
              </a:ext>
            </a:extLst>
          </p:cNvPr>
          <p:cNvSpPr>
            <a:spLocks noChangeArrowheads="1"/>
          </p:cNvSpPr>
          <p:nvPr/>
        </p:nvSpPr>
        <p:spPr bwMode="auto">
          <a:xfrm>
            <a:off x="0" y="-361637"/>
            <a:ext cx="9144000"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r>
              <a:rPr kumimoji="0" lang="en-US" altLang="en-US"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b="0" i="0" u="none" strike="noStrike" cap="none" normalizeH="0" baseline="0">
              <a:ln>
                <a:noFill/>
              </a:ln>
              <a:solidFill>
                <a:schemeClr val="tx1"/>
              </a:solidFill>
              <a:effectLst/>
            </a:endParaRPr>
          </a:p>
          <a:p>
            <a:pPr marL="0" marR="0" lvl="0" indent="0" algn="l" defTabSz="914400" rtl="0" eaLnBrk="0" fontAlgn="base" latinLnBrk="0" hangingPunct="0">
              <a:spcBef>
                <a:spcPct val="0"/>
              </a:spcBef>
              <a:spcAft>
                <a:spcPts val="60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endParaRPr>
          </a:p>
        </p:txBody>
      </p:sp>
      <p:graphicFrame>
        <p:nvGraphicFramePr>
          <p:cNvPr id="4" name="Content Placeholder 3">
            <a:extLst>
              <a:ext uri="{FF2B5EF4-FFF2-40B4-BE49-F238E27FC236}">
                <a16:creationId xmlns:a16="http://schemas.microsoft.com/office/drawing/2014/main" id="{4D0522A7-B936-1BAC-9C86-0BE4D652A52A}"/>
              </a:ext>
            </a:extLst>
          </p:cNvPr>
          <p:cNvGraphicFramePr>
            <a:graphicFrameLocks noGrp="1"/>
          </p:cNvGraphicFramePr>
          <p:nvPr>
            <p:ph idx="1"/>
            <p:extLst>
              <p:ext uri="{D42A27DB-BD31-4B8C-83A1-F6EECF244321}">
                <p14:modId xmlns:p14="http://schemas.microsoft.com/office/powerpoint/2010/main" val="3341720057"/>
              </p:ext>
            </p:extLst>
          </p:nvPr>
        </p:nvGraphicFramePr>
        <p:xfrm>
          <a:off x="486697" y="2305433"/>
          <a:ext cx="8341213" cy="4016506"/>
        </p:xfrm>
        <a:graphic>
          <a:graphicData uri="http://schemas.openxmlformats.org/drawingml/2006/table">
            <a:tbl>
              <a:tblPr firstRow="1" bandRow="1"/>
              <a:tblGrid>
                <a:gridCol w="1455070">
                  <a:extLst>
                    <a:ext uri="{9D8B030D-6E8A-4147-A177-3AD203B41FA5}">
                      <a16:colId xmlns:a16="http://schemas.microsoft.com/office/drawing/2014/main" val="2192954739"/>
                    </a:ext>
                  </a:extLst>
                </a:gridCol>
                <a:gridCol w="850201">
                  <a:extLst>
                    <a:ext uri="{9D8B030D-6E8A-4147-A177-3AD203B41FA5}">
                      <a16:colId xmlns:a16="http://schemas.microsoft.com/office/drawing/2014/main" val="3675959743"/>
                    </a:ext>
                  </a:extLst>
                </a:gridCol>
                <a:gridCol w="927567">
                  <a:extLst>
                    <a:ext uri="{9D8B030D-6E8A-4147-A177-3AD203B41FA5}">
                      <a16:colId xmlns:a16="http://schemas.microsoft.com/office/drawing/2014/main" val="1679333495"/>
                    </a:ext>
                  </a:extLst>
                </a:gridCol>
                <a:gridCol w="848442">
                  <a:extLst>
                    <a:ext uri="{9D8B030D-6E8A-4147-A177-3AD203B41FA5}">
                      <a16:colId xmlns:a16="http://schemas.microsoft.com/office/drawing/2014/main" val="3576301448"/>
                    </a:ext>
                  </a:extLst>
                </a:gridCol>
                <a:gridCol w="917158">
                  <a:extLst>
                    <a:ext uri="{9D8B030D-6E8A-4147-A177-3AD203B41FA5}">
                      <a16:colId xmlns:a16="http://schemas.microsoft.com/office/drawing/2014/main" val="3284619131"/>
                    </a:ext>
                  </a:extLst>
                </a:gridCol>
                <a:gridCol w="816791">
                  <a:extLst>
                    <a:ext uri="{9D8B030D-6E8A-4147-A177-3AD203B41FA5}">
                      <a16:colId xmlns:a16="http://schemas.microsoft.com/office/drawing/2014/main" val="1426608859"/>
                    </a:ext>
                  </a:extLst>
                </a:gridCol>
                <a:gridCol w="867784">
                  <a:extLst>
                    <a:ext uri="{9D8B030D-6E8A-4147-A177-3AD203B41FA5}">
                      <a16:colId xmlns:a16="http://schemas.microsoft.com/office/drawing/2014/main" val="4209407829"/>
                    </a:ext>
                  </a:extLst>
                </a:gridCol>
                <a:gridCol w="790416">
                  <a:extLst>
                    <a:ext uri="{9D8B030D-6E8A-4147-A177-3AD203B41FA5}">
                      <a16:colId xmlns:a16="http://schemas.microsoft.com/office/drawing/2014/main" val="2686517799"/>
                    </a:ext>
                  </a:extLst>
                </a:gridCol>
                <a:gridCol w="867784">
                  <a:extLst>
                    <a:ext uri="{9D8B030D-6E8A-4147-A177-3AD203B41FA5}">
                      <a16:colId xmlns:a16="http://schemas.microsoft.com/office/drawing/2014/main" val="2011246878"/>
                    </a:ext>
                  </a:extLst>
                </a:gridCol>
              </a:tblGrid>
              <a:tr h="302632">
                <a:tc>
                  <a:txBody>
                    <a:bodyPr/>
                    <a:lstStyle/>
                    <a:p>
                      <a:pPr algn="l" fontAlgn="auto"/>
                      <a:r>
                        <a:rPr lang="en-US" sz="800" b="1" i="0">
                          <a:solidFill>
                            <a:srgbClr val="000000"/>
                          </a:solidFill>
                          <a:effectLst/>
                          <a:latin typeface="Avenir Next LT Pro" panose="020B0504020202020204" pitchFamily="34" charset="0"/>
                        </a:rPr>
                        <a:t>​</a:t>
                      </a:r>
                      <a:endParaRPr lang="en-US" sz="800" b="1" i="0">
                        <a:solidFill>
                          <a:srgbClr val="FFFFFF"/>
                        </a:solidFill>
                        <a:effectLst/>
                        <a:latin typeface="Avenir Next LT Pro" panose="020B050402020202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1EBE9B"/>
                    </a:solidFill>
                  </a:tcPr>
                </a:tc>
                <a:tc gridSpan="2">
                  <a:txBody>
                    <a:bodyPr/>
                    <a:lstStyle/>
                    <a:p>
                      <a:pPr algn="ctr" fontAlgn="base"/>
                      <a:r>
                        <a:rPr lang="fr-CA" sz="1100" b="1" i="0" dirty="0">
                          <a:solidFill>
                            <a:srgbClr val="FFFFFF"/>
                          </a:solidFill>
                          <a:effectLst/>
                          <a:latin typeface="Avenir Next LT Pro" panose="020B0504020202020204" pitchFamily="34" charset="0"/>
                        </a:rPr>
                        <a:t>9</a:t>
                      </a:r>
                      <a:r>
                        <a:rPr lang="fr-CA" sz="1100" b="1" i="0" baseline="30000" dirty="0">
                          <a:solidFill>
                            <a:srgbClr val="FFFFFF"/>
                          </a:solidFill>
                          <a:effectLst/>
                          <a:latin typeface="Avenir Next LT Pro" panose="020B0504020202020204" pitchFamily="34" charset="0"/>
                        </a:rPr>
                        <a:t>e</a:t>
                      </a:r>
                      <a:r>
                        <a:rPr lang="fr-CA" sz="1100" b="1" i="0" dirty="0">
                          <a:solidFill>
                            <a:srgbClr val="FFFFFF"/>
                          </a:solidFill>
                          <a:effectLst/>
                          <a:latin typeface="Avenir Next LT Pro" panose="020B0504020202020204" pitchFamily="34" charset="0"/>
                        </a:rPr>
                        <a:t> année</a:t>
                      </a:r>
                      <a:endParaRPr lang="fr-CA" sz="1300" b="1" i="0" dirty="0">
                        <a:solidFill>
                          <a:srgbClr val="FFFFFF"/>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1EBE9B"/>
                    </a:solidFill>
                  </a:tcPr>
                </a:tc>
                <a:tc hMerge="1">
                  <a:txBody>
                    <a:bodyPr/>
                    <a:lstStyle/>
                    <a:p>
                      <a:endParaRPr lang="en-CA"/>
                    </a:p>
                  </a:txBody>
                  <a:tcPr/>
                </a:tc>
                <a:tc gridSpan="2">
                  <a:txBody>
                    <a:bodyPr/>
                    <a:lstStyle/>
                    <a:p>
                      <a:pPr algn="ctr" fontAlgn="base"/>
                      <a:r>
                        <a:rPr lang="fr-CA" sz="1000" b="1" i="0" dirty="0">
                          <a:solidFill>
                            <a:srgbClr val="FFFFFF"/>
                          </a:solidFill>
                          <a:effectLst/>
                          <a:latin typeface="Avenir Next LT Pro" panose="020B0504020202020204" pitchFamily="34" charset="0"/>
                        </a:rPr>
                        <a:t>10</a:t>
                      </a:r>
                      <a:r>
                        <a:rPr lang="fr-CA" sz="1000" b="1" i="0" baseline="30000" dirty="0">
                          <a:solidFill>
                            <a:srgbClr val="FFFFFF"/>
                          </a:solidFill>
                          <a:effectLst/>
                          <a:latin typeface="Avenir Next LT Pro" panose="020B0504020202020204" pitchFamily="34" charset="0"/>
                        </a:rPr>
                        <a:t>e</a:t>
                      </a:r>
                      <a:r>
                        <a:rPr lang="fr-CA" sz="1000" b="1" i="0" dirty="0">
                          <a:solidFill>
                            <a:srgbClr val="FFFFFF"/>
                          </a:solidFill>
                          <a:effectLst/>
                          <a:latin typeface="Avenir Next LT Pro" panose="020B0504020202020204" pitchFamily="34" charset="0"/>
                        </a:rPr>
                        <a:t> année</a:t>
                      </a:r>
                      <a:endParaRPr lang="fr-CA" sz="1300" b="1" i="0" dirty="0">
                        <a:solidFill>
                          <a:srgbClr val="FFFFFF"/>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1EBE9B"/>
                    </a:solidFill>
                  </a:tcPr>
                </a:tc>
                <a:tc hMerge="1">
                  <a:txBody>
                    <a:bodyPr/>
                    <a:lstStyle/>
                    <a:p>
                      <a:endParaRPr lang="en-CA"/>
                    </a:p>
                  </a:txBody>
                  <a:tcPr/>
                </a:tc>
                <a:tc gridSpan="2">
                  <a:txBody>
                    <a:bodyPr/>
                    <a:lstStyle/>
                    <a:p>
                      <a:pPr algn="ctr" fontAlgn="base"/>
                      <a:r>
                        <a:rPr lang="fr-CA" sz="1000" b="1" i="0" dirty="0">
                          <a:solidFill>
                            <a:srgbClr val="FFFFFF"/>
                          </a:solidFill>
                          <a:effectLst/>
                          <a:latin typeface="Avenir Next LT Pro" panose="020B0504020202020204" pitchFamily="34" charset="0"/>
                        </a:rPr>
                        <a:t>11</a:t>
                      </a:r>
                      <a:r>
                        <a:rPr lang="fr-CA" sz="1000" b="1" i="0" baseline="30000" dirty="0">
                          <a:solidFill>
                            <a:srgbClr val="FFFFFF"/>
                          </a:solidFill>
                          <a:effectLst/>
                          <a:latin typeface="Avenir Next LT Pro" panose="020B0504020202020204" pitchFamily="34" charset="0"/>
                        </a:rPr>
                        <a:t>e</a:t>
                      </a:r>
                      <a:r>
                        <a:rPr lang="fr-CA" sz="1000" b="1" i="0" dirty="0">
                          <a:solidFill>
                            <a:srgbClr val="FFFFFF"/>
                          </a:solidFill>
                          <a:effectLst/>
                          <a:latin typeface="Avenir Next LT Pro" panose="020B0504020202020204" pitchFamily="34" charset="0"/>
                        </a:rPr>
                        <a:t> année</a:t>
                      </a:r>
                      <a:endParaRPr lang="fr-CA" sz="1300" b="1" i="0" dirty="0">
                        <a:solidFill>
                          <a:srgbClr val="FFFFFF"/>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1EBE9B"/>
                    </a:solidFill>
                  </a:tcPr>
                </a:tc>
                <a:tc hMerge="1">
                  <a:txBody>
                    <a:bodyPr/>
                    <a:lstStyle/>
                    <a:p>
                      <a:endParaRPr lang="en-CA"/>
                    </a:p>
                  </a:txBody>
                  <a:tcPr/>
                </a:tc>
                <a:tc gridSpan="2">
                  <a:txBody>
                    <a:bodyPr/>
                    <a:lstStyle/>
                    <a:p>
                      <a:pPr algn="ctr" fontAlgn="base"/>
                      <a:r>
                        <a:rPr lang="fr-CA" sz="1000" b="1" i="0" dirty="0">
                          <a:solidFill>
                            <a:srgbClr val="FFFFFF"/>
                          </a:solidFill>
                          <a:effectLst/>
                          <a:latin typeface="Avenir Next LT Pro" panose="020B0504020202020204" pitchFamily="34" charset="0"/>
                        </a:rPr>
                        <a:t>12</a:t>
                      </a:r>
                      <a:r>
                        <a:rPr lang="fr-CA" sz="1000" b="1" i="0" baseline="30000" dirty="0">
                          <a:solidFill>
                            <a:srgbClr val="FFFFFF"/>
                          </a:solidFill>
                          <a:effectLst/>
                          <a:latin typeface="Avenir Next LT Pro" panose="020B0504020202020204" pitchFamily="34" charset="0"/>
                        </a:rPr>
                        <a:t>e</a:t>
                      </a:r>
                      <a:r>
                        <a:rPr lang="fr-CA" sz="1000" b="1" i="0" dirty="0">
                          <a:solidFill>
                            <a:srgbClr val="FFFFFF"/>
                          </a:solidFill>
                          <a:effectLst/>
                          <a:latin typeface="Avenir Next LT Pro" panose="020B0504020202020204" pitchFamily="34" charset="0"/>
                        </a:rPr>
                        <a:t> année</a:t>
                      </a:r>
                      <a:endParaRPr lang="fr-CA" sz="1300" b="1" i="0" dirty="0">
                        <a:solidFill>
                          <a:srgbClr val="FFFFFF"/>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1EBE9B"/>
                    </a:solidFill>
                  </a:tcPr>
                </a:tc>
                <a:tc hMerge="1">
                  <a:txBody>
                    <a:bodyPr/>
                    <a:lstStyle/>
                    <a:p>
                      <a:endParaRPr lang="en-CA"/>
                    </a:p>
                  </a:txBody>
                  <a:tcPr/>
                </a:tc>
                <a:extLst>
                  <a:ext uri="{0D108BD9-81ED-4DB2-BD59-A6C34878D82A}">
                    <a16:rowId xmlns:a16="http://schemas.microsoft.com/office/drawing/2014/main" val="2979114510"/>
                  </a:ext>
                </a:extLst>
              </a:tr>
              <a:tr h="464234">
                <a:tc>
                  <a:txBody>
                    <a:bodyPr/>
                    <a:lstStyle/>
                    <a:p>
                      <a:pPr algn="ctr" fontAlgn="base"/>
                      <a:r>
                        <a:rPr lang="fr-CA" sz="1000" b="1" i="0">
                          <a:solidFill>
                            <a:srgbClr val="000000"/>
                          </a:solidFill>
                          <a:effectLst/>
                          <a:latin typeface="Calibri" panose="020F0502020204030204" pitchFamily="34" charset="0"/>
                        </a:rPr>
                        <a:t>English</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E8DE"/>
                    </a:solidFill>
                  </a:tcPr>
                </a:tc>
                <a:tc>
                  <a:txBody>
                    <a:bodyPr/>
                    <a:lstStyle/>
                    <a:p>
                      <a:pPr algn="ctr" fontAlgn="base"/>
                      <a:r>
                        <a:rPr lang="fr-CA" sz="1000" b="1" i="0">
                          <a:solidFill>
                            <a:srgbClr val="000000"/>
                          </a:solidFill>
                          <a:effectLst/>
                          <a:latin typeface="Calibri" panose="020F0502020204030204" pitchFamily="34" charset="0"/>
                        </a:rPr>
                        <a:t>ELA10F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B1CBD3"/>
                    </a:solidFill>
                  </a:tcPr>
                </a:tc>
                <a:tc>
                  <a:txBody>
                    <a:bodyPr/>
                    <a:lstStyle/>
                    <a:p>
                      <a:pPr algn="ctr" fontAlgn="base"/>
                      <a:r>
                        <a:rPr lang="fr-CA" sz="1000" b="1" i="0">
                          <a:solidFill>
                            <a:srgbClr val="000000"/>
                          </a:solidFill>
                          <a:effectLst/>
                          <a:latin typeface="Calibri" panose="020F0502020204030204" pitchFamily="34" charset="0"/>
                        </a:rPr>
                        <a:t>ELA10F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B1CBD3"/>
                    </a:solidFill>
                  </a:tcPr>
                </a:tc>
                <a:tc>
                  <a:txBody>
                    <a:bodyPr/>
                    <a:lstStyle/>
                    <a:p>
                      <a:pPr algn="ctr" fontAlgn="base"/>
                      <a:r>
                        <a:rPr lang="fr-CA" sz="1000" b="1" i="0" dirty="0">
                          <a:solidFill>
                            <a:srgbClr val="000000"/>
                          </a:solidFill>
                          <a:effectLst/>
                          <a:latin typeface="Calibri" panose="020F0502020204030204" pitchFamily="34" charset="0"/>
                        </a:rPr>
                        <a:t>ELA10F</a:t>
                      </a:r>
                      <a:r>
                        <a:rPr lang="fr-CA" sz="1000" b="0" i="0" dirty="0">
                          <a:solidFill>
                            <a:srgbClr val="808080"/>
                          </a:solidFill>
                          <a:effectLst/>
                          <a:latin typeface="Calibri" panose="020F0502020204030204" pitchFamily="34" charset="0"/>
                        </a:rPr>
                        <a:t>​</a:t>
                      </a:r>
                      <a:endParaRPr lang="fr-CA" sz="1300" b="0" i="0" dirty="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EB0B0"/>
                    </a:solidFill>
                  </a:tcPr>
                </a:tc>
                <a:tc>
                  <a:txBody>
                    <a:bodyPr/>
                    <a:lstStyle/>
                    <a:p>
                      <a:pPr algn="ctr" fontAlgn="base"/>
                      <a:r>
                        <a:rPr lang="fr-CA" sz="1000" b="1" i="0">
                          <a:solidFill>
                            <a:srgbClr val="000000"/>
                          </a:solidFill>
                          <a:effectLst/>
                          <a:latin typeface="Calibri" panose="020F0502020204030204" pitchFamily="34" charset="0"/>
                        </a:rPr>
                        <a:t>ELA20F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EB0B0"/>
                    </a:solidFill>
                  </a:tcPr>
                </a:tc>
                <a:tc>
                  <a:txBody>
                    <a:bodyPr/>
                    <a:lstStyle/>
                    <a:p>
                      <a:pPr algn="ctr" fontAlgn="base"/>
                      <a:r>
                        <a:rPr lang="fr-CA" sz="1000" b="1" i="0">
                          <a:solidFill>
                            <a:srgbClr val="000000"/>
                          </a:solidFill>
                          <a:effectLst/>
                          <a:latin typeface="Calibri" panose="020F0502020204030204" pitchFamily="34" charset="0"/>
                        </a:rPr>
                        <a:t>ELA30S</a:t>
                      </a:r>
                      <a:r>
                        <a:rPr lang="fr-CA" sz="1000" b="0" i="0">
                          <a:solidFill>
                            <a:srgbClr val="808080"/>
                          </a:solidFill>
                          <a:effectLst/>
                          <a:latin typeface="Calibri" panose="020F0502020204030204" pitchFamily="34" charset="0"/>
                        </a:rPr>
                        <a:t>​</a:t>
                      </a:r>
                      <a:endParaRPr lang="fr-CA" sz="1300" b="0" i="0">
                        <a:solidFill>
                          <a:srgbClr val="000000"/>
                        </a:solidFill>
                        <a:effectLst/>
                      </a:endParaRPr>
                    </a:p>
                    <a:p>
                      <a:pPr algn="ctr" fontAlgn="base"/>
                      <a:r>
                        <a:rPr lang="fr-CA" sz="1000" b="1" i="0">
                          <a:solidFill>
                            <a:srgbClr val="000000"/>
                          </a:solidFill>
                          <a:effectLst/>
                          <a:latin typeface="Calibri" panose="020F0502020204030204" pitchFamily="34" charset="0"/>
                        </a:rPr>
                        <a:t>(choice)</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92D050"/>
                    </a:solidFill>
                  </a:tcPr>
                </a:tc>
                <a:tc>
                  <a:txBody>
                    <a:bodyPr/>
                    <a:lstStyle/>
                    <a:p>
                      <a:pPr algn="ctr" fontAlgn="base"/>
                      <a:r>
                        <a:rPr lang="fr-CA" sz="1000" b="1" i="0">
                          <a:solidFill>
                            <a:srgbClr val="000000"/>
                          </a:solidFill>
                          <a:effectLst/>
                          <a:latin typeface="Calibri" panose="020F0502020204030204" pitchFamily="34" charset="0"/>
                        </a:rPr>
                        <a:t>ELA30S</a:t>
                      </a:r>
                      <a:r>
                        <a:rPr lang="fr-CA" sz="1000" b="0" i="0">
                          <a:solidFill>
                            <a:srgbClr val="808080"/>
                          </a:solidFill>
                          <a:effectLst/>
                          <a:latin typeface="Calibri" panose="020F0502020204030204" pitchFamily="34" charset="0"/>
                        </a:rPr>
                        <a:t>​</a:t>
                      </a:r>
                      <a:endParaRPr lang="fr-CA" sz="1300" b="0" i="0">
                        <a:solidFill>
                          <a:srgbClr val="000000"/>
                        </a:solidFill>
                        <a:effectLst/>
                      </a:endParaRPr>
                    </a:p>
                    <a:p>
                      <a:pPr algn="ctr" fontAlgn="base"/>
                      <a:r>
                        <a:rPr lang="fr-CA" sz="1000" b="1" i="0">
                          <a:solidFill>
                            <a:srgbClr val="000000"/>
                          </a:solidFill>
                          <a:effectLst/>
                          <a:latin typeface="Calibri" panose="020F0502020204030204" pitchFamily="34" charset="0"/>
                        </a:rPr>
                        <a:t>(choice)</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92D050"/>
                    </a:solidFill>
                  </a:tcPr>
                </a:tc>
                <a:tc>
                  <a:txBody>
                    <a:bodyPr/>
                    <a:lstStyle/>
                    <a:p>
                      <a:pPr algn="ctr" fontAlgn="base"/>
                      <a:r>
                        <a:rPr lang="fr-CA" sz="1000" b="1" i="0">
                          <a:solidFill>
                            <a:srgbClr val="000000"/>
                          </a:solidFill>
                          <a:effectLst/>
                          <a:latin typeface="Calibri" panose="020F0502020204030204" pitchFamily="34" charset="0"/>
                        </a:rPr>
                        <a:t>ELA40S</a:t>
                      </a:r>
                      <a:r>
                        <a:rPr lang="fr-CA" sz="1000" b="0" i="0">
                          <a:solidFill>
                            <a:srgbClr val="808080"/>
                          </a:solidFill>
                          <a:effectLst/>
                          <a:latin typeface="Calibri" panose="020F0502020204030204" pitchFamily="34" charset="0"/>
                        </a:rPr>
                        <a:t>​</a:t>
                      </a:r>
                      <a:endParaRPr lang="fr-CA" sz="1300" b="0" i="0">
                        <a:solidFill>
                          <a:srgbClr val="000000"/>
                        </a:solidFill>
                        <a:effectLst/>
                      </a:endParaRPr>
                    </a:p>
                    <a:p>
                      <a:pPr algn="ctr" fontAlgn="base"/>
                      <a:r>
                        <a:rPr lang="fr-CA" sz="1000" b="1" i="0">
                          <a:solidFill>
                            <a:srgbClr val="000000"/>
                          </a:solidFill>
                          <a:effectLst/>
                          <a:latin typeface="Calibri" panose="020F0502020204030204" pitchFamily="34" charset="0"/>
                        </a:rPr>
                        <a:t>(Choice)</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FC76A"/>
                    </a:solidFill>
                  </a:tcPr>
                </a:tc>
                <a:tc>
                  <a:txBody>
                    <a:bodyPr/>
                    <a:lstStyle/>
                    <a:p>
                      <a:pPr algn="ctr" fontAlgn="base"/>
                      <a:r>
                        <a:rPr lang="fr-CA" sz="1000" b="1" i="0">
                          <a:solidFill>
                            <a:srgbClr val="000000"/>
                          </a:solidFill>
                          <a:effectLst/>
                          <a:latin typeface="Calibri" panose="020F0502020204030204" pitchFamily="34" charset="0"/>
                        </a:rPr>
                        <a:t>ELA40S</a:t>
                      </a:r>
                      <a:r>
                        <a:rPr lang="fr-CA" sz="1000" b="0" i="0">
                          <a:solidFill>
                            <a:srgbClr val="808080"/>
                          </a:solidFill>
                          <a:effectLst/>
                          <a:latin typeface="Calibri" panose="020F0502020204030204" pitchFamily="34" charset="0"/>
                        </a:rPr>
                        <a:t>​</a:t>
                      </a:r>
                      <a:endParaRPr lang="fr-CA" sz="1300" b="0" i="0">
                        <a:solidFill>
                          <a:srgbClr val="000000"/>
                        </a:solidFill>
                        <a:effectLst/>
                      </a:endParaRPr>
                    </a:p>
                    <a:p>
                      <a:pPr algn="ctr" fontAlgn="base"/>
                      <a:r>
                        <a:rPr lang="fr-CA" sz="1000" b="1" i="0">
                          <a:solidFill>
                            <a:srgbClr val="000000"/>
                          </a:solidFill>
                          <a:effectLst/>
                          <a:latin typeface="Calibri" panose="020F0502020204030204" pitchFamily="34" charset="0"/>
                        </a:rPr>
                        <a:t>(Choice)</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FC76A"/>
                    </a:solidFill>
                  </a:tcPr>
                </a:tc>
                <a:extLst>
                  <a:ext uri="{0D108BD9-81ED-4DB2-BD59-A6C34878D82A}">
                    <a16:rowId xmlns:a16="http://schemas.microsoft.com/office/drawing/2014/main" val="2378468277"/>
                  </a:ext>
                </a:extLst>
              </a:tr>
              <a:tr h="284677">
                <a:tc>
                  <a:txBody>
                    <a:bodyPr/>
                    <a:lstStyle/>
                    <a:p>
                      <a:pPr algn="ctr" fontAlgn="base"/>
                      <a:r>
                        <a:rPr lang="fr-CA" sz="1000" b="1" i="0">
                          <a:solidFill>
                            <a:srgbClr val="000000"/>
                          </a:solidFill>
                          <a:effectLst/>
                          <a:latin typeface="Calibri" panose="020F0502020204030204" pitchFamily="34" charset="0"/>
                        </a:rPr>
                        <a:t>Français</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F4EF"/>
                    </a:solidFill>
                  </a:tcPr>
                </a:tc>
                <a:tc>
                  <a:txBody>
                    <a:bodyPr/>
                    <a:lstStyle/>
                    <a:p>
                      <a:pPr algn="ctr" fontAlgn="auto"/>
                      <a:r>
                        <a:rPr lang="en-US" sz="1000" b="1" i="0">
                          <a:solidFill>
                            <a:srgbClr val="808080"/>
                          </a:solidFill>
                          <a:effectLst/>
                          <a:latin typeface="Calibri" panose="020F0502020204030204" pitchFamily="34" charset="0"/>
                        </a:rPr>
                        <a:t>​</a:t>
                      </a:r>
                      <a:endParaRPr lang="en-US" sz="1000" b="1" i="0">
                        <a:solidFill>
                          <a:srgbClr val="000000"/>
                        </a:solidFill>
                        <a:effectLst/>
                        <a:latin typeface="Calibri" panose="020F050202020403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B1CBD3"/>
                    </a:solidFill>
                  </a:tcPr>
                </a:tc>
                <a:tc>
                  <a:txBody>
                    <a:bodyPr/>
                    <a:lstStyle/>
                    <a:p>
                      <a:pPr algn="ctr" fontAlgn="base"/>
                      <a:r>
                        <a:rPr lang="fr-CA" sz="1000" b="1" i="0">
                          <a:solidFill>
                            <a:srgbClr val="000000"/>
                          </a:solidFill>
                          <a:effectLst/>
                          <a:latin typeface="Calibri" panose="020F0502020204030204" pitchFamily="34" charset="0"/>
                        </a:rPr>
                        <a:t>XFR10F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B1CBD3"/>
                    </a:solidFill>
                  </a:tcPr>
                </a:tc>
                <a:tc>
                  <a:txBody>
                    <a:bodyPr/>
                    <a:lstStyle/>
                    <a:p>
                      <a:pPr algn="ctr" fontAlgn="auto"/>
                      <a:r>
                        <a:rPr lang="en-US" sz="1000" b="1" i="0">
                          <a:solidFill>
                            <a:srgbClr val="808080"/>
                          </a:solidFill>
                          <a:effectLst/>
                          <a:latin typeface="Calibri" panose="020F0502020204030204" pitchFamily="34" charset="0"/>
                        </a:rPr>
                        <a:t>​</a:t>
                      </a:r>
                      <a:endParaRPr lang="en-US" sz="1000" b="1" i="0">
                        <a:solidFill>
                          <a:srgbClr val="000000"/>
                        </a:solidFill>
                        <a:effectLst/>
                        <a:latin typeface="Calibri" panose="020F050202020403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EB0B0"/>
                    </a:solidFill>
                  </a:tcPr>
                </a:tc>
                <a:tc>
                  <a:txBody>
                    <a:bodyPr/>
                    <a:lstStyle/>
                    <a:p>
                      <a:pPr algn="ctr" fontAlgn="base"/>
                      <a:r>
                        <a:rPr lang="fr-CA" sz="1000" b="1" i="0">
                          <a:solidFill>
                            <a:srgbClr val="000000"/>
                          </a:solidFill>
                          <a:effectLst/>
                          <a:latin typeface="Calibri" panose="020F0502020204030204" pitchFamily="34" charset="0"/>
                        </a:rPr>
                        <a:t>XFR20F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EB0B0"/>
                    </a:solidFill>
                  </a:tcPr>
                </a:tc>
                <a:tc>
                  <a:txBody>
                    <a:bodyPr/>
                    <a:lstStyle/>
                    <a:p>
                      <a:pPr algn="ctr" fontAlgn="auto"/>
                      <a:r>
                        <a:rPr lang="en-US" sz="1000" b="1" i="0">
                          <a:solidFill>
                            <a:srgbClr val="808080"/>
                          </a:solidFill>
                          <a:effectLst/>
                          <a:latin typeface="Calibri" panose="020F0502020204030204" pitchFamily="34" charset="0"/>
                        </a:rPr>
                        <a:t>​</a:t>
                      </a:r>
                      <a:endParaRPr lang="en-US" sz="1000" b="1" i="0">
                        <a:solidFill>
                          <a:srgbClr val="000000"/>
                        </a:solidFill>
                        <a:effectLst/>
                        <a:latin typeface="Calibri" panose="020F050202020403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92D050"/>
                    </a:solidFill>
                  </a:tcPr>
                </a:tc>
                <a:tc>
                  <a:txBody>
                    <a:bodyPr/>
                    <a:lstStyle/>
                    <a:p>
                      <a:pPr algn="ctr" fontAlgn="base"/>
                      <a:r>
                        <a:rPr lang="fr-CA" sz="1000" b="1" i="0">
                          <a:solidFill>
                            <a:srgbClr val="000000"/>
                          </a:solidFill>
                          <a:effectLst/>
                          <a:latin typeface="Calibri" panose="020F0502020204030204" pitchFamily="34" charset="0"/>
                        </a:rPr>
                        <a:t>XFRLC30S</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92D050"/>
                    </a:solidFill>
                  </a:tcPr>
                </a:tc>
                <a:tc>
                  <a:txBody>
                    <a:bodyPr/>
                    <a:lstStyle/>
                    <a:p>
                      <a:pPr algn="ctr" fontAlgn="auto"/>
                      <a:r>
                        <a:rPr lang="en-US" sz="1000" b="1" i="0">
                          <a:solidFill>
                            <a:srgbClr val="808080"/>
                          </a:solidFill>
                          <a:effectLst/>
                          <a:latin typeface="Calibri" panose="020F0502020204030204" pitchFamily="34" charset="0"/>
                        </a:rPr>
                        <a:t>​</a:t>
                      </a:r>
                      <a:endParaRPr lang="en-US" sz="1000" b="1" i="0">
                        <a:solidFill>
                          <a:srgbClr val="000000"/>
                        </a:solidFill>
                        <a:effectLst/>
                        <a:latin typeface="Calibri" panose="020F050202020403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FC76A"/>
                    </a:solidFill>
                  </a:tcPr>
                </a:tc>
                <a:tc>
                  <a:txBody>
                    <a:bodyPr/>
                    <a:lstStyle/>
                    <a:p>
                      <a:pPr algn="ctr" fontAlgn="base"/>
                      <a:r>
                        <a:rPr lang="fr-CA" sz="1000" b="1" i="0">
                          <a:solidFill>
                            <a:srgbClr val="000000"/>
                          </a:solidFill>
                          <a:effectLst/>
                          <a:latin typeface="Calibri" panose="020F0502020204030204" pitchFamily="34" charset="0"/>
                        </a:rPr>
                        <a:t>XFRLC30S</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FC76A"/>
                    </a:solidFill>
                  </a:tcPr>
                </a:tc>
                <a:extLst>
                  <a:ext uri="{0D108BD9-81ED-4DB2-BD59-A6C34878D82A}">
                    <a16:rowId xmlns:a16="http://schemas.microsoft.com/office/drawing/2014/main" val="1873583755"/>
                  </a:ext>
                </a:extLst>
              </a:tr>
              <a:tr h="464234">
                <a:tc>
                  <a:txBody>
                    <a:bodyPr/>
                    <a:lstStyle/>
                    <a:p>
                      <a:pPr algn="ctr" fontAlgn="base"/>
                      <a:r>
                        <a:rPr lang="fr-CA" sz="1000" b="1" i="0">
                          <a:solidFill>
                            <a:srgbClr val="000000"/>
                          </a:solidFill>
                          <a:effectLst/>
                          <a:latin typeface="Calibri" panose="020F0502020204030204" pitchFamily="34" charset="0"/>
                        </a:rPr>
                        <a:t>Physical Ed.</a:t>
                      </a:r>
                      <a:r>
                        <a:rPr lang="fr-CA" sz="1000" b="0" i="0">
                          <a:solidFill>
                            <a:srgbClr val="808080"/>
                          </a:solidFill>
                          <a:effectLst/>
                          <a:latin typeface="Calibri" panose="020F0502020204030204" pitchFamily="34" charset="0"/>
                        </a:rPr>
                        <a:t>​</a:t>
                      </a:r>
                      <a:endParaRPr lang="fr-CA" sz="1300" b="0" i="0">
                        <a:solidFill>
                          <a:srgbClr val="000000"/>
                        </a:solidFill>
                        <a:effectLst/>
                      </a:endParaRPr>
                    </a:p>
                    <a:p>
                      <a:pPr algn="ctr" fontAlgn="base"/>
                      <a:r>
                        <a:rPr lang="fr-CA" sz="1000" b="1" i="0">
                          <a:solidFill>
                            <a:srgbClr val="000000"/>
                          </a:solidFill>
                          <a:effectLst/>
                          <a:latin typeface="Calibri" panose="020F0502020204030204" pitchFamily="34" charset="0"/>
                        </a:rPr>
                        <a:t>Éd. physique</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E8DE"/>
                    </a:solidFill>
                  </a:tcPr>
                </a:tc>
                <a:tc>
                  <a:txBody>
                    <a:bodyPr/>
                    <a:lstStyle/>
                    <a:p>
                      <a:pPr algn="ctr" fontAlgn="base"/>
                      <a:r>
                        <a:rPr lang="fr-CA" sz="1000" b="1" i="0">
                          <a:solidFill>
                            <a:srgbClr val="000000"/>
                          </a:solidFill>
                          <a:effectLst/>
                          <a:latin typeface="Calibri" panose="020F0502020204030204" pitchFamily="34" charset="0"/>
                        </a:rPr>
                        <a:t>PE10F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B1CBD3"/>
                    </a:solidFill>
                  </a:tcPr>
                </a:tc>
                <a:tc>
                  <a:txBody>
                    <a:bodyPr/>
                    <a:lstStyle/>
                    <a:p>
                      <a:pPr algn="ctr" fontAlgn="base"/>
                      <a:r>
                        <a:rPr lang="fr-CA" sz="1000" b="1" i="0">
                          <a:solidFill>
                            <a:srgbClr val="000000"/>
                          </a:solidFill>
                          <a:effectLst/>
                          <a:latin typeface="Calibri" panose="020F0502020204030204" pitchFamily="34" charset="0"/>
                        </a:rPr>
                        <a:t>XEP10F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B1CBD3"/>
                    </a:solidFill>
                  </a:tcPr>
                </a:tc>
                <a:tc>
                  <a:txBody>
                    <a:bodyPr/>
                    <a:lstStyle/>
                    <a:p>
                      <a:pPr algn="ctr" fontAlgn="base"/>
                      <a:r>
                        <a:rPr lang="fr-CA" sz="1000" b="1" i="0">
                          <a:solidFill>
                            <a:srgbClr val="000000"/>
                          </a:solidFill>
                          <a:effectLst/>
                          <a:latin typeface="Calibri" panose="020F0502020204030204" pitchFamily="34" charset="0"/>
                        </a:rPr>
                        <a:t>PE20F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EB0B0"/>
                    </a:solidFill>
                  </a:tcPr>
                </a:tc>
                <a:tc>
                  <a:txBody>
                    <a:bodyPr/>
                    <a:lstStyle/>
                    <a:p>
                      <a:pPr algn="ctr" fontAlgn="base"/>
                      <a:r>
                        <a:rPr lang="fr-CA" sz="1000" b="1" i="0">
                          <a:solidFill>
                            <a:srgbClr val="000000"/>
                          </a:solidFill>
                          <a:effectLst/>
                          <a:latin typeface="Calibri" panose="020F0502020204030204" pitchFamily="34" charset="0"/>
                        </a:rPr>
                        <a:t>XEP20F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EB0B0"/>
                    </a:solidFill>
                  </a:tcPr>
                </a:tc>
                <a:tc>
                  <a:txBody>
                    <a:bodyPr/>
                    <a:lstStyle/>
                    <a:p>
                      <a:pPr algn="ctr" fontAlgn="base"/>
                      <a:r>
                        <a:rPr lang="fr-CA" sz="1000" b="1" i="0">
                          <a:solidFill>
                            <a:srgbClr val="000000"/>
                          </a:solidFill>
                          <a:effectLst/>
                          <a:latin typeface="Calibri" panose="020F0502020204030204" pitchFamily="34" charset="0"/>
                        </a:rPr>
                        <a:t>PE30F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92D050"/>
                    </a:solidFill>
                  </a:tcPr>
                </a:tc>
                <a:tc>
                  <a:txBody>
                    <a:bodyPr/>
                    <a:lstStyle/>
                    <a:p>
                      <a:pPr algn="ctr" fontAlgn="base"/>
                      <a:r>
                        <a:rPr lang="fr-CA" sz="1000" b="1" i="0">
                          <a:solidFill>
                            <a:srgbClr val="000000"/>
                          </a:solidFill>
                          <a:effectLst/>
                          <a:latin typeface="Calibri" panose="020F0502020204030204" pitchFamily="34" charset="0"/>
                        </a:rPr>
                        <a:t>XEP30F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92D050"/>
                    </a:solidFill>
                  </a:tcPr>
                </a:tc>
                <a:tc>
                  <a:txBody>
                    <a:bodyPr/>
                    <a:lstStyle/>
                    <a:p>
                      <a:pPr algn="ctr" fontAlgn="base"/>
                      <a:r>
                        <a:rPr lang="fr-CA" sz="1000" b="1" i="0">
                          <a:solidFill>
                            <a:srgbClr val="000000"/>
                          </a:solidFill>
                          <a:effectLst/>
                          <a:latin typeface="Calibri" panose="020F0502020204030204" pitchFamily="34" charset="0"/>
                        </a:rPr>
                        <a:t>PE40F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FC76A"/>
                    </a:solidFill>
                  </a:tcPr>
                </a:tc>
                <a:tc>
                  <a:txBody>
                    <a:bodyPr/>
                    <a:lstStyle/>
                    <a:p>
                      <a:pPr algn="ctr" fontAlgn="base"/>
                      <a:r>
                        <a:rPr lang="fr-CA" sz="1000" b="1" i="0">
                          <a:solidFill>
                            <a:srgbClr val="000000"/>
                          </a:solidFill>
                          <a:effectLst/>
                          <a:latin typeface="Calibri" panose="020F0502020204030204" pitchFamily="34" charset="0"/>
                        </a:rPr>
                        <a:t>XEP40F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FC76A"/>
                    </a:solidFill>
                  </a:tcPr>
                </a:tc>
                <a:extLst>
                  <a:ext uri="{0D108BD9-81ED-4DB2-BD59-A6C34878D82A}">
                    <a16:rowId xmlns:a16="http://schemas.microsoft.com/office/drawing/2014/main" val="3802203103"/>
                  </a:ext>
                </a:extLst>
              </a:tr>
              <a:tr h="464234">
                <a:tc>
                  <a:txBody>
                    <a:bodyPr/>
                    <a:lstStyle/>
                    <a:p>
                      <a:pPr algn="ctr" fontAlgn="base"/>
                      <a:r>
                        <a:rPr lang="fr-CA" sz="1000" b="1" i="0">
                          <a:solidFill>
                            <a:srgbClr val="000000"/>
                          </a:solidFill>
                          <a:effectLst/>
                          <a:latin typeface="Calibri" panose="020F0502020204030204" pitchFamily="34" charset="0"/>
                        </a:rPr>
                        <a:t>Math</a:t>
                      </a:r>
                      <a:r>
                        <a:rPr lang="fr-CA" sz="1000" b="0" i="0">
                          <a:solidFill>
                            <a:srgbClr val="808080"/>
                          </a:solidFill>
                          <a:effectLst/>
                          <a:latin typeface="Calibri" panose="020F0502020204030204" pitchFamily="34" charset="0"/>
                        </a:rPr>
                        <a:t>​</a:t>
                      </a:r>
                      <a:endParaRPr lang="fr-CA" sz="1300" b="0" i="0">
                        <a:solidFill>
                          <a:srgbClr val="000000"/>
                        </a:solidFill>
                        <a:effectLst/>
                      </a:endParaRPr>
                    </a:p>
                    <a:p>
                      <a:pPr algn="ctr" fontAlgn="base"/>
                      <a:r>
                        <a:rPr lang="fr-CA" sz="1000" b="1" i="0">
                          <a:solidFill>
                            <a:srgbClr val="000000"/>
                          </a:solidFill>
                          <a:effectLst/>
                          <a:latin typeface="Calibri" panose="020F0502020204030204" pitchFamily="34" charset="0"/>
                        </a:rPr>
                        <a:t>Mathématiques</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F4EF"/>
                    </a:solidFill>
                  </a:tcPr>
                </a:tc>
                <a:tc>
                  <a:txBody>
                    <a:bodyPr/>
                    <a:lstStyle/>
                    <a:p>
                      <a:pPr algn="ctr" fontAlgn="base"/>
                      <a:r>
                        <a:rPr lang="fr-CA" sz="1000" b="1" i="0">
                          <a:solidFill>
                            <a:srgbClr val="000000"/>
                          </a:solidFill>
                          <a:effectLst/>
                          <a:latin typeface="Calibri" panose="020F0502020204030204" pitchFamily="34" charset="0"/>
                        </a:rPr>
                        <a:t>MAT10F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B1CBD3"/>
                    </a:solidFill>
                  </a:tcPr>
                </a:tc>
                <a:tc>
                  <a:txBody>
                    <a:bodyPr/>
                    <a:lstStyle/>
                    <a:p>
                      <a:pPr algn="ctr" fontAlgn="base"/>
                      <a:r>
                        <a:rPr lang="fr-CA" sz="1000" b="1" i="0">
                          <a:solidFill>
                            <a:srgbClr val="000000"/>
                          </a:solidFill>
                          <a:effectLst/>
                          <a:latin typeface="Calibri" panose="020F0502020204030204" pitchFamily="34" charset="0"/>
                        </a:rPr>
                        <a:t>XMAT10F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B1CBD3"/>
                    </a:solidFill>
                  </a:tcPr>
                </a:tc>
                <a:tc>
                  <a:txBody>
                    <a:bodyPr/>
                    <a:lstStyle/>
                    <a:p>
                      <a:pPr algn="ctr" fontAlgn="base"/>
                      <a:r>
                        <a:rPr lang="fr-CA" sz="1000" b="1" i="0">
                          <a:solidFill>
                            <a:srgbClr val="000000"/>
                          </a:solidFill>
                          <a:effectLst/>
                          <a:latin typeface="Calibri" panose="020F0502020204030204" pitchFamily="34" charset="0"/>
                        </a:rPr>
                        <a:t>MATH 20S</a:t>
                      </a:r>
                      <a:r>
                        <a:rPr lang="fr-CA" sz="1000" b="0" i="0">
                          <a:solidFill>
                            <a:srgbClr val="808080"/>
                          </a:solidFill>
                          <a:effectLst/>
                          <a:latin typeface="Calibri" panose="020F0502020204030204" pitchFamily="34" charset="0"/>
                        </a:rPr>
                        <a:t>​</a:t>
                      </a:r>
                      <a:endParaRPr lang="fr-CA" sz="1300" b="0" i="0">
                        <a:solidFill>
                          <a:srgbClr val="000000"/>
                        </a:solidFill>
                        <a:effectLst/>
                      </a:endParaRPr>
                    </a:p>
                    <a:p>
                      <a:pPr algn="ctr" fontAlgn="base"/>
                      <a:r>
                        <a:rPr lang="fr-CA" sz="1000" b="1" i="0">
                          <a:solidFill>
                            <a:srgbClr val="000000"/>
                          </a:solidFill>
                          <a:effectLst/>
                          <a:latin typeface="Calibri" panose="020F0502020204030204" pitchFamily="34" charset="0"/>
                        </a:rPr>
                        <a:t> (Choice)</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EB0B0"/>
                    </a:solidFill>
                  </a:tcPr>
                </a:tc>
                <a:tc>
                  <a:txBody>
                    <a:bodyPr/>
                    <a:lstStyle/>
                    <a:p>
                      <a:pPr algn="ctr" fontAlgn="base"/>
                      <a:r>
                        <a:rPr lang="fr-CA" sz="1000" b="1" i="0">
                          <a:solidFill>
                            <a:srgbClr val="000000"/>
                          </a:solidFill>
                          <a:effectLst/>
                          <a:latin typeface="Calibri" panose="020F0502020204030204" pitchFamily="34" charset="0"/>
                        </a:rPr>
                        <a:t>XMATH 20S</a:t>
                      </a:r>
                      <a:r>
                        <a:rPr lang="fr-CA" sz="1000" b="0" i="0">
                          <a:solidFill>
                            <a:srgbClr val="808080"/>
                          </a:solidFill>
                          <a:effectLst/>
                          <a:latin typeface="Calibri" panose="020F0502020204030204" pitchFamily="34" charset="0"/>
                        </a:rPr>
                        <a:t>​</a:t>
                      </a:r>
                      <a:endParaRPr lang="fr-CA" sz="1300" b="0" i="0">
                        <a:solidFill>
                          <a:srgbClr val="000000"/>
                        </a:solidFill>
                        <a:effectLst/>
                      </a:endParaRPr>
                    </a:p>
                    <a:p>
                      <a:pPr algn="ctr" fontAlgn="base"/>
                      <a:r>
                        <a:rPr lang="fr-CA" sz="1000" b="1" i="0">
                          <a:solidFill>
                            <a:srgbClr val="000000"/>
                          </a:solidFill>
                          <a:effectLst/>
                          <a:latin typeface="Calibri" panose="020F0502020204030204" pitchFamily="34" charset="0"/>
                        </a:rPr>
                        <a:t>(Choice)</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EB0B0"/>
                    </a:solidFill>
                  </a:tcPr>
                </a:tc>
                <a:tc>
                  <a:txBody>
                    <a:bodyPr/>
                    <a:lstStyle/>
                    <a:p>
                      <a:pPr algn="ctr" fontAlgn="base"/>
                      <a:r>
                        <a:rPr lang="fr-CA" sz="1000" b="1" i="0">
                          <a:solidFill>
                            <a:srgbClr val="000000"/>
                          </a:solidFill>
                          <a:effectLst/>
                          <a:latin typeface="Calibri" panose="020F0502020204030204" pitchFamily="34" charset="0"/>
                        </a:rPr>
                        <a:t>Math 30S</a:t>
                      </a:r>
                      <a:r>
                        <a:rPr lang="fr-CA" sz="1000" b="0" i="0">
                          <a:solidFill>
                            <a:srgbClr val="808080"/>
                          </a:solidFill>
                          <a:effectLst/>
                          <a:latin typeface="Calibri" panose="020F0502020204030204" pitchFamily="34" charset="0"/>
                        </a:rPr>
                        <a:t>​</a:t>
                      </a:r>
                      <a:endParaRPr lang="fr-CA" sz="1300" b="0" i="0">
                        <a:solidFill>
                          <a:srgbClr val="000000"/>
                        </a:solidFill>
                        <a:effectLst/>
                      </a:endParaRPr>
                    </a:p>
                    <a:p>
                      <a:pPr algn="ctr" fontAlgn="base"/>
                      <a:r>
                        <a:rPr lang="fr-CA" sz="1000" b="1" i="0">
                          <a:solidFill>
                            <a:srgbClr val="000000"/>
                          </a:solidFill>
                          <a:effectLst/>
                          <a:latin typeface="Calibri" panose="020F0502020204030204" pitchFamily="34" charset="0"/>
                        </a:rPr>
                        <a:t>(Choice)</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92D050"/>
                    </a:solidFill>
                  </a:tcPr>
                </a:tc>
                <a:tc>
                  <a:txBody>
                    <a:bodyPr/>
                    <a:lstStyle/>
                    <a:p>
                      <a:pPr algn="ctr" fontAlgn="base"/>
                      <a:r>
                        <a:rPr lang="fr-CA" sz="1000" b="1" i="0">
                          <a:solidFill>
                            <a:srgbClr val="000000"/>
                          </a:solidFill>
                          <a:effectLst/>
                          <a:latin typeface="Calibri" panose="020F0502020204030204" pitchFamily="34" charset="0"/>
                        </a:rPr>
                        <a:t>XMath 30S</a:t>
                      </a:r>
                      <a:r>
                        <a:rPr lang="fr-CA" sz="1000" b="0" i="0">
                          <a:solidFill>
                            <a:srgbClr val="808080"/>
                          </a:solidFill>
                          <a:effectLst/>
                          <a:latin typeface="Calibri" panose="020F0502020204030204" pitchFamily="34" charset="0"/>
                        </a:rPr>
                        <a:t>​</a:t>
                      </a:r>
                      <a:endParaRPr lang="fr-CA" sz="1300" b="0" i="0">
                        <a:solidFill>
                          <a:srgbClr val="000000"/>
                        </a:solidFill>
                        <a:effectLst/>
                      </a:endParaRPr>
                    </a:p>
                    <a:p>
                      <a:pPr algn="ctr" fontAlgn="base"/>
                      <a:r>
                        <a:rPr lang="fr-CA" sz="1000" b="1" i="0">
                          <a:solidFill>
                            <a:srgbClr val="000000"/>
                          </a:solidFill>
                          <a:effectLst/>
                          <a:latin typeface="Calibri" panose="020F0502020204030204" pitchFamily="34" charset="0"/>
                        </a:rPr>
                        <a:t>(Choice)</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92D050"/>
                    </a:solidFill>
                  </a:tcPr>
                </a:tc>
                <a:tc>
                  <a:txBody>
                    <a:bodyPr/>
                    <a:lstStyle/>
                    <a:p>
                      <a:pPr algn="ctr" fontAlgn="base"/>
                      <a:r>
                        <a:rPr lang="fr-CA" sz="1000" b="1" i="0">
                          <a:solidFill>
                            <a:srgbClr val="000000"/>
                          </a:solidFill>
                          <a:effectLst/>
                          <a:latin typeface="Calibri" panose="020F0502020204030204" pitchFamily="34" charset="0"/>
                        </a:rPr>
                        <a:t>Math 40S</a:t>
                      </a:r>
                      <a:r>
                        <a:rPr lang="fr-CA" sz="1000" b="0" i="0">
                          <a:solidFill>
                            <a:srgbClr val="808080"/>
                          </a:solidFill>
                          <a:effectLst/>
                          <a:latin typeface="Calibri" panose="020F0502020204030204" pitchFamily="34" charset="0"/>
                        </a:rPr>
                        <a:t>​</a:t>
                      </a:r>
                      <a:endParaRPr lang="fr-CA" sz="1300" b="0" i="0">
                        <a:solidFill>
                          <a:srgbClr val="000000"/>
                        </a:solidFill>
                        <a:effectLst/>
                      </a:endParaRPr>
                    </a:p>
                    <a:p>
                      <a:pPr algn="ctr" fontAlgn="base"/>
                      <a:r>
                        <a:rPr lang="fr-CA" sz="1000" b="1" i="0">
                          <a:solidFill>
                            <a:srgbClr val="000000"/>
                          </a:solidFill>
                          <a:effectLst/>
                          <a:latin typeface="Calibri" panose="020F0502020204030204" pitchFamily="34" charset="0"/>
                        </a:rPr>
                        <a:t>(Choice)</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FC76A"/>
                    </a:solidFill>
                  </a:tcPr>
                </a:tc>
                <a:tc>
                  <a:txBody>
                    <a:bodyPr/>
                    <a:lstStyle/>
                    <a:p>
                      <a:pPr algn="ctr" fontAlgn="base"/>
                      <a:r>
                        <a:rPr lang="fr-CA" sz="1000" b="1" i="0">
                          <a:solidFill>
                            <a:srgbClr val="000000"/>
                          </a:solidFill>
                          <a:effectLst/>
                          <a:latin typeface="Calibri" panose="020F0502020204030204" pitchFamily="34" charset="0"/>
                        </a:rPr>
                        <a:t>XMath 40S</a:t>
                      </a:r>
                      <a:r>
                        <a:rPr lang="fr-CA" sz="1000" b="0" i="0">
                          <a:solidFill>
                            <a:srgbClr val="808080"/>
                          </a:solidFill>
                          <a:effectLst/>
                          <a:latin typeface="Calibri" panose="020F0502020204030204" pitchFamily="34" charset="0"/>
                        </a:rPr>
                        <a:t>​</a:t>
                      </a:r>
                      <a:endParaRPr lang="fr-CA" sz="1300" b="0" i="0">
                        <a:solidFill>
                          <a:srgbClr val="000000"/>
                        </a:solidFill>
                        <a:effectLst/>
                      </a:endParaRPr>
                    </a:p>
                    <a:p>
                      <a:pPr algn="ctr" fontAlgn="base"/>
                      <a:r>
                        <a:rPr lang="fr-CA" sz="1000" b="1" i="0">
                          <a:solidFill>
                            <a:srgbClr val="000000"/>
                          </a:solidFill>
                          <a:effectLst/>
                          <a:latin typeface="Calibri" panose="020F0502020204030204" pitchFamily="34" charset="0"/>
                        </a:rPr>
                        <a:t>(Choice)</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FC76A"/>
                    </a:solidFill>
                  </a:tcPr>
                </a:tc>
                <a:extLst>
                  <a:ext uri="{0D108BD9-81ED-4DB2-BD59-A6C34878D82A}">
                    <a16:rowId xmlns:a16="http://schemas.microsoft.com/office/drawing/2014/main" val="1048347949"/>
                  </a:ext>
                </a:extLst>
              </a:tr>
              <a:tr h="464234">
                <a:tc>
                  <a:txBody>
                    <a:bodyPr/>
                    <a:lstStyle/>
                    <a:p>
                      <a:pPr algn="ctr" fontAlgn="base"/>
                      <a:r>
                        <a:rPr lang="fr-CA" sz="1000" b="1" i="0">
                          <a:solidFill>
                            <a:srgbClr val="000000"/>
                          </a:solidFill>
                          <a:effectLst/>
                          <a:latin typeface="Calibri" panose="020F0502020204030204" pitchFamily="34" charset="0"/>
                        </a:rPr>
                        <a:t>Social Studies</a:t>
                      </a:r>
                      <a:r>
                        <a:rPr lang="fr-CA" sz="1000" b="0" i="0">
                          <a:solidFill>
                            <a:srgbClr val="808080"/>
                          </a:solidFill>
                          <a:effectLst/>
                          <a:latin typeface="Calibri" panose="020F0502020204030204" pitchFamily="34" charset="0"/>
                        </a:rPr>
                        <a:t>​</a:t>
                      </a:r>
                      <a:endParaRPr lang="fr-CA" sz="1300" b="0" i="0">
                        <a:solidFill>
                          <a:srgbClr val="000000"/>
                        </a:solidFill>
                        <a:effectLst/>
                      </a:endParaRPr>
                    </a:p>
                    <a:p>
                      <a:pPr algn="ctr" fontAlgn="base"/>
                      <a:r>
                        <a:rPr lang="fr-CA" sz="1000" b="1" i="0">
                          <a:solidFill>
                            <a:srgbClr val="000000"/>
                          </a:solidFill>
                          <a:effectLst/>
                          <a:latin typeface="Calibri" panose="020F0502020204030204" pitchFamily="34" charset="0"/>
                        </a:rPr>
                        <a:t>Sciences humaines</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E8DE"/>
                    </a:solidFill>
                  </a:tcPr>
                </a:tc>
                <a:tc>
                  <a:txBody>
                    <a:bodyPr/>
                    <a:lstStyle/>
                    <a:p>
                      <a:pPr algn="ctr" fontAlgn="base"/>
                      <a:r>
                        <a:rPr lang="fr-CA" sz="1000" b="1" i="0">
                          <a:solidFill>
                            <a:srgbClr val="000000"/>
                          </a:solidFill>
                          <a:effectLst/>
                          <a:latin typeface="Calibri" panose="020F0502020204030204" pitchFamily="34" charset="0"/>
                        </a:rPr>
                        <a:t>SSCCW10F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B1CBD3"/>
                    </a:solidFill>
                  </a:tcPr>
                </a:tc>
                <a:tc>
                  <a:txBody>
                    <a:bodyPr/>
                    <a:lstStyle/>
                    <a:p>
                      <a:pPr algn="ctr" fontAlgn="base"/>
                      <a:r>
                        <a:rPr lang="fr-CA" sz="1000" b="1" i="0">
                          <a:solidFill>
                            <a:srgbClr val="000000"/>
                          </a:solidFill>
                          <a:effectLst/>
                          <a:latin typeface="Calibri" panose="020F0502020204030204" pitchFamily="34" charset="0"/>
                        </a:rPr>
                        <a:t>XSSCCW10F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B1CBD3"/>
                    </a:solidFill>
                  </a:tcPr>
                </a:tc>
                <a:tc>
                  <a:txBody>
                    <a:bodyPr/>
                    <a:lstStyle/>
                    <a:p>
                      <a:pPr algn="ctr" fontAlgn="base"/>
                      <a:r>
                        <a:rPr lang="fr-CA" sz="1000" b="1" i="0">
                          <a:solidFill>
                            <a:srgbClr val="000000"/>
                          </a:solidFill>
                          <a:effectLst/>
                          <a:latin typeface="Calibri" panose="020F0502020204030204" pitchFamily="34" charset="0"/>
                        </a:rPr>
                        <a:t>GEOIC20F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EB0B0"/>
                    </a:solidFill>
                  </a:tcPr>
                </a:tc>
                <a:tc>
                  <a:txBody>
                    <a:bodyPr/>
                    <a:lstStyle/>
                    <a:p>
                      <a:pPr algn="ctr" fontAlgn="base"/>
                      <a:r>
                        <a:rPr lang="fr-CA" sz="1000" b="1" i="0">
                          <a:solidFill>
                            <a:srgbClr val="000000"/>
                          </a:solidFill>
                          <a:effectLst/>
                          <a:latin typeface="Calibri" panose="020F0502020204030204" pitchFamily="34" charset="0"/>
                        </a:rPr>
                        <a:t>XGEOIC20F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EB0B0"/>
                    </a:solidFill>
                  </a:tcPr>
                </a:tc>
                <a:tc>
                  <a:txBody>
                    <a:bodyPr/>
                    <a:lstStyle/>
                    <a:p>
                      <a:pPr algn="ctr" fontAlgn="base"/>
                      <a:r>
                        <a:rPr lang="fr-CA" sz="1000" b="1" i="0">
                          <a:solidFill>
                            <a:srgbClr val="000000"/>
                          </a:solidFill>
                          <a:effectLst/>
                          <a:latin typeface="Calibri" panose="020F0502020204030204" pitchFamily="34" charset="0"/>
                        </a:rPr>
                        <a:t>HIS30F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92D050"/>
                    </a:solidFill>
                  </a:tcPr>
                </a:tc>
                <a:tc>
                  <a:txBody>
                    <a:bodyPr/>
                    <a:lstStyle/>
                    <a:p>
                      <a:pPr algn="ctr" fontAlgn="base"/>
                      <a:r>
                        <a:rPr lang="fr-CA" sz="1000" b="1" i="0">
                          <a:solidFill>
                            <a:srgbClr val="000000"/>
                          </a:solidFill>
                          <a:effectLst/>
                          <a:latin typeface="Calibri" panose="020F0502020204030204" pitchFamily="34" charset="0"/>
                        </a:rPr>
                        <a:t>XHIC30F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92D050"/>
                    </a:solidFill>
                  </a:tcPr>
                </a:tc>
                <a:tc>
                  <a:txBody>
                    <a:bodyPr/>
                    <a:lstStyle/>
                    <a:p>
                      <a:pPr algn="ctr" fontAlgn="auto"/>
                      <a:r>
                        <a:rPr lang="en-US" sz="1000" b="1" i="0">
                          <a:solidFill>
                            <a:srgbClr val="808080"/>
                          </a:solidFill>
                          <a:effectLst/>
                          <a:latin typeface="Calibri" panose="020F0502020204030204" pitchFamily="34" charset="0"/>
                        </a:rPr>
                        <a:t>​</a:t>
                      </a:r>
                      <a:endParaRPr lang="en-US" sz="1000" b="1" i="0">
                        <a:solidFill>
                          <a:srgbClr val="000000"/>
                        </a:solidFill>
                        <a:effectLst/>
                        <a:latin typeface="Calibri" panose="020F050202020403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E8DE"/>
                    </a:solidFill>
                  </a:tcPr>
                </a:tc>
                <a:tc>
                  <a:txBody>
                    <a:bodyPr/>
                    <a:lstStyle/>
                    <a:p>
                      <a:pPr algn="ctr" fontAlgn="auto"/>
                      <a:r>
                        <a:rPr lang="en-US" sz="1000" b="1" i="0">
                          <a:solidFill>
                            <a:srgbClr val="808080"/>
                          </a:solidFill>
                          <a:effectLst/>
                          <a:latin typeface="Calibri" panose="020F0502020204030204" pitchFamily="34" charset="0"/>
                        </a:rPr>
                        <a:t>​</a:t>
                      </a:r>
                      <a:endParaRPr lang="en-US" sz="1000" b="1" i="0">
                        <a:solidFill>
                          <a:srgbClr val="000000"/>
                        </a:solidFill>
                        <a:effectLst/>
                        <a:latin typeface="Calibri" panose="020F050202020403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E8DE"/>
                    </a:solidFill>
                  </a:tcPr>
                </a:tc>
                <a:extLst>
                  <a:ext uri="{0D108BD9-81ED-4DB2-BD59-A6C34878D82A}">
                    <a16:rowId xmlns:a16="http://schemas.microsoft.com/office/drawing/2014/main" val="2174523643"/>
                  </a:ext>
                </a:extLst>
              </a:tr>
              <a:tr h="464234">
                <a:tc>
                  <a:txBody>
                    <a:bodyPr/>
                    <a:lstStyle/>
                    <a:p>
                      <a:pPr algn="ctr" fontAlgn="base"/>
                      <a:r>
                        <a:rPr lang="fr-FR" sz="1000" b="1" i="0">
                          <a:solidFill>
                            <a:srgbClr val="000000"/>
                          </a:solidFill>
                          <a:effectLst/>
                          <a:latin typeface="Calibri" panose="020F0502020204030204" pitchFamily="34" charset="0"/>
                        </a:rPr>
                        <a:t>Science</a:t>
                      </a:r>
                      <a:r>
                        <a:rPr lang="fr-FR" sz="1000" b="0" i="0">
                          <a:solidFill>
                            <a:srgbClr val="808080"/>
                          </a:solidFill>
                          <a:effectLst/>
                          <a:latin typeface="Calibri" panose="020F0502020204030204" pitchFamily="34" charset="0"/>
                        </a:rPr>
                        <a:t>​</a:t>
                      </a:r>
                      <a:endParaRPr lang="fr-FR" sz="1300" b="0" i="0">
                        <a:solidFill>
                          <a:srgbClr val="000000"/>
                        </a:solidFill>
                        <a:effectLst/>
                      </a:endParaRPr>
                    </a:p>
                    <a:p>
                      <a:pPr algn="ctr" fontAlgn="base"/>
                      <a:r>
                        <a:rPr lang="fr-FR" sz="1000" b="1" i="0">
                          <a:solidFill>
                            <a:srgbClr val="000000"/>
                          </a:solidFill>
                          <a:effectLst/>
                          <a:latin typeface="Calibri" panose="020F0502020204030204" pitchFamily="34" charset="0"/>
                        </a:rPr>
                        <a:t>Sciences de la nature</a:t>
                      </a:r>
                      <a:r>
                        <a:rPr lang="fr-FR" sz="1000" b="0" i="0">
                          <a:solidFill>
                            <a:srgbClr val="808080"/>
                          </a:solidFill>
                          <a:effectLst/>
                          <a:latin typeface="Calibri" panose="020F0502020204030204" pitchFamily="34" charset="0"/>
                        </a:rPr>
                        <a:t>​</a:t>
                      </a:r>
                      <a:endParaRPr lang="fr-FR"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F4EF"/>
                    </a:solidFill>
                  </a:tcPr>
                </a:tc>
                <a:tc>
                  <a:txBody>
                    <a:bodyPr/>
                    <a:lstStyle/>
                    <a:p>
                      <a:pPr algn="ctr" fontAlgn="base"/>
                      <a:r>
                        <a:rPr lang="fr-CA" sz="1000" b="1" i="0">
                          <a:solidFill>
                            <a:srgbClr val="000000"/>
                          </a:solidFill>
                          <a:effectLst/>
                          <a:latin typeface="Calibri" panose="020F0502020204030204" pitchFamily="34" charset="0"/>
                        </a:rPr>
                        <a:t>SCI10F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B1CBD3"/>
                    </a:solidFill>
                  </a:tcPr>
                </a:tc>
                <a:tc>
                  <a:txBody>
                    <a:bodyPr/>
                    <a:lstStyle/>
                    <a:p>
                      <a:pPr algn="ctr" fontAlgn="base"/>
                      <a:r>
                        <a:rPr lang="fr-CA" sz="1000" b="1" i="0">
                          <a:solidFill>
                            <a:srgbClr val="000000"/>
                          </a:solidFill>
                          <a:effectLst/>
                          <a:latin typeface="Calibri" panose="020F0502020204030204" pitchFamily="34" charset="0"/>
                        </a:rPr>
                        <a:t>XSCI10F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B1CBD3"/>
                    </a:solidFill>
                  </a:tcPr>
                </a:tc>
                <a:tc>
                  <a:txBody>
                    <a:bodyPr/>
                    <a:lstStyle/>
                    <a:p>
                      <a:pPr algn="ctr" fontAlgn="base"/>
                      <a:r>
                        <a:rPr lang="fr-CA" sz="1000" b="1" i="0">
                          <a:solidFill>
                            <a:srgbClr val="000000"/>
                          </a:solidFill>
                          <a:effectLst/>
                          <a:latin typeface="Calibri" panose="020F0502020204030204" pitchFamily="34" charset="0"/>
                        </a:rPr>
                        <a:t>SCI20F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EB0B0"/>
                    </a:solidFill>
                  </a:tcPr>
                </a:tc>
                <a:tc>
                  <a:txBody>
                    <a:bodyPr/>
                    <a:lstStyle/>
                    <a:p>
                      <a:pPr algn="ctr" fontAlgn="base"/>
                      <a:r>
                        <a:rPr lang="fr-CA" sz="1000" b="1" i="0">
                          <a:solidFill>
                            <a:srgbClr val="000000"/>
                          </a:solidFill>
                          <a:effectLst/>
                          <a:latin typeface="Calibri" panose="020F0502020204030204" pitchFamily="34" charset="0"/>
                        </a:rPr>
                        <a:t>XSCI20F</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FEB0B0"/>
                    </a:solidFill>
                  </a:tcPr>
                </a:tc>
                <a:tc>
                  <a:txBody>
                    <a:bodyPr/>
                    <a:lstStyle/>
                    <a:p>
                      <a:pPr algn="ctr" fontAlgn="auto"/>
                      <a:r>
                        <a:rPr lang="en-US" sz="1000" b="1" i="0">
                          <a:solidFill>
                            <a:srgbClr val="808080"/>
                          </a:solidFill>
                          <a:effectLst/>
                          <a:latin typeface="Calibri" panose="020F0502020204030204" pitchFamily="34" charset="0"/>
                        </a:rPr>
                        <a:t>​</a:t>
                      </a:r>
                      <a:endParaRPr lang="en-US" sz="1000" b="1" i="0">
                        <a:solidFill>
                          <a:srgbClr val="000000"/>
                        </a:solidFill>
                        <a:effectLst/>
                        <a:latin typeface="Calibri" panose="020F050202020403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F4EF"/>
                    </a:solidFill>
                  </a:tcPr>
                </a:tc>
                <a:tc>
                  <a:txBody>
                    <a:bodyPr/>
                    <a:lstStyle/>
                    <a:p>
                      <a:pPr algn="ctr" fontAlgn="auto"/>
                      <a:r>
                        <a:rPr lang="en-US" sz="1000" b="1" i="0">
                          <a:solidFill>
                            <a:srgbClr val="808080"/>
                          </a:solidFill>
                          <a:effectLst/>
                          <a:latin typeface="Calibri" panose="020F0502020204030204" pitchFamily="34" charset="0"/>
                        </a:rPr>
                        <a:t>​</a:t>
                      </a:r>
                      <a:endParaRPr lang="en-US" sz="1000" b="1" i="0">
                        <a:solidFill>
                          <a:srgbClr val="000000"/>
                        </a:solidFill>
                        <a:effectLst/>
                        <a:latin typeface="Calibri" panose="020F050202020403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F4EF"/>
                    </a:solidFill>
                  </a:tcPr>
                </a:tc>
                <a:tc>
                  <a:txBody>
                    <a:bodyPr/>
                    <a:lstStyle/>
                    <a:p>
                      <a:pPr algn="ctr" fontAlgn="auto"/>
                      <a:r>
                        <a:rPr lang="en-US" sz="1000" b="1" i="0">
                          <a:solidFill>
                            <a:srgbClr val="808080"/>
                          </a:solidFill>
                          <a:effectLst/>
                          <a:latin typeface="Calibri" panose="020F0502020204030204" pitchFamily="34" charset="0"/>
                        </a:rPr>
                        <a:t>​</a:t>
                      </a:r>
                      <a:endParaRPr lang="en-US" sz="1000" b="1" i="0">
                        <a:solidFill>
                          <a:srgbClr val="000000"/>
                        </a:solidFill>
                        <a:effectLst/>
                        <a:latin typeface="Calibri" panose="020F050202020403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F4EF"/>
                    </a:solidFill>
                  </a:tcPr>
                </a:tc>
                <a:tc>
                  <a:txBody>
                    <a:bodyPr/>
                    <a:lstStyle/>
                    <a:p>
                      <a:pPr algn="ctr" fontAlgn="auto"/>
                      <a:r>
                        <a:rPr lang="en-US" sz="1000" b="1" i="0">
                          <a:solidFill>
                            <a:srgbClr val="808080"/>
                          </a:solidFill>
                          <a:effectLst/>
                          <a:latin typeface="Calibri" panose="020F0502020204030204" pitchFamily="34" charset="0"/>
                        </a:rPr>
                        <a:t>​</a:t>
                      </a:r>
                      <a:endParaRPr lang="en-US" sz="1000" b="1" i="0">
                        <a:solidFill>
                          <a:srgbClr val="000000"/>
                        </a:solidFill>
                        <a:effectLst/>
                        <a:latin typeface="Calibri" panose="020F050202020403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F4EF"/>
                    </a:solidFill>
                  </a:tcPr>
                </a:tc>
                <a:extLst>
                  <a:ext uri="{0D108BD9-81ED-4DB2-BD59-A6C34878D82A}">
                    <a16:rowId xmlns:a16="http://schemas.microsoft.com/office/drawing/2014/main" val="934468822"/>
                  </a:ext>
                </a:extLst>
              </a:tr>
              <a:tr h="464234">
                <a:tc>
                  <a:txBody>
                    <a:bodyPr/>
                    <a:lstStyle/>
                    <a:p>
                      <a:pPr algn="ctr" fontAlgn="base"/>
                      <a:r>
                        <a:rPr lang="fr-CA" sz="1000" b="1" i="0">
                          <a:solidFill>
                            <a:srgbClr val="000000"/>
                          </a:solidFill>
                          <a:effectLst/>
                          <a:latin typeface="Calibri" panose="020F0502020204030204" pitchFamily="34" charset="0"/>
                        </a:rPr>
                        <a:t>Thinking &amp; Learning</a:t>
                      </a:r>
                      <a:r>
                        <a:rPr lang="fr-CA" sz="1000" b="0" i="0">
                          <a:solidFill>
                            <a:srgbClr val="808080"/>
                          </a:solidFill>
                          <a:effectLst/>
                          <a:latin typeface="Calibri" panose="020F0502020204030204" pitchFamily="34" charset="0"/>
                        </a:rPr>
                        <a:t>​</a:t>
                      </a:r>
                      <a:endParaRPr lang="fr-CA" sz="1300" b="0" i="0">
                        <a:solidFill>
                          <a:srgbClr val="000000"/>
                        </a:solidFill>
                        <a:effectLst/>
                      </a:endParaRPr>
                    </a:p>
                    <a:p>
                      <a:pPr algn="ctr" fontAlgn="base"/>
                      <a:r>
                        <a:rPr lang="fr-CA" sz="1000" b="1" i="0">
                          <a:solidFill>
                            <a:srgbClr val="000000"/>
                          </a:solidFill>
                          <a:effectLst/>
                          <a:latin typeface="Calibri" panose="020F0502020204030204" pitchFamily="34" charset="0"/>
                        </a:rPr>
                        <a:t>Penser &amp; apprendre</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E8DE"/>
                    </a:solidFill>
                  </a:tcPr>
                </a:tc>
                <a:tc>
                  <a:txBody>
                    <a:bodyPr/>
                    <a:lstStyle/>
                    <a:p>
                      <a:pPr algn="ctr" fontAlgn="base"/>
                      <a:r>
                        <a:rPr lang="fr-CA" sz="1000" b="1" i="0">
                          <a:solidFill>
                            <a:srgbClr val="000000"/>
                          </a:solidFill>
                          <a:effectLst/>
                          <a:latin typeface="Calibri" panose="020F0502020204030204" pitchFamily="34" charset="0"/>
                        </a:rPr>
                        <a:t>RIT10S</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B1CBD3"/>
                    </a:solidFill>
                  </a:tcPr>
                </a:tc>
                <a:tc>
                  <a:txBody>
                    <a:bodyPr/>
                    <a:lstStyle/>
                    <a:p>
                      <a:pPr algn="ctr" fontAlgn="base"/>
                      <a:r>
                        <a:rPr lang="fr-CA" sz="1000" b="1" i="0">
                          <a:solidFill>
                            <a:srgbClr val="000000"/>
                          </a:solidFill>
                          <a:effectLst/>
                          <a:latin typeface="Calibri" panose="020F0502020204030204" pitchFamily="34" charset="0"/>
                        </a:rPr>
                        <a:t>RIT10SFI</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B1CBD3"/>
                    </a:solidFill>
                  </a:tcPr>
                </a:tc>
                <a:tc>
                  <a:txBody>
                    <a:bodyPr/>
                    <a:lstStyle/>
                    <a:p>
                      <a:pPr algn="ctr" fontAlgn="auto"/>
                      <a:r>
                        <a:rPr lang="en-US" sz="1000" b="1" i="0">
                          <a:solidFill>
                            <a:srgbClr val="808080"/>
                          </a:solidFill>
                          <a:effectLst/>
                          <a:latin typeface="Calibri" panose="020F0502020204030204" pitchFamily="34" charset="0"/>
                        </a:rPr>
                        <a:t>​</a:t>
                      </a:r>
                      <a:endParaRPr lang="en-US" sz="1000" b="1" i="0">
                        <a:solidFill>
                          <a:srgbClr val="000000"/>
                        </a:solidFill>
                        <a:effectLst/>
                        <a:latin typeface="Calibri" panose="020F050202020403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E8DE"/>
                    </a:solidFill>
                  </a:tcPr>
                </a:tc>
                <a:tc>
                  <a:txBody>
                    <a:bodyPr/>
                    <a:lstStyle/>
                    <a:p>
                      <a:pPr algn="ctr" fontAlgn="auto"/>
                      <a:r>
                        <a:rPr lang="en-US" sz="1000" b="1" i="0">
                          <a:solidFill>
                            <a:srgbClr val="808080"/>
                          </a:solidFill>
                          <a:effectLst/>
                          <a:latin typeface="Calibri" panose="020F0502020204030204" pitchFamily="34" charset="0"/>
                        </a:rPr>
                        <a:t>​</a:t>
                      </a:r>
                      <a:endParaRPr lang="en-US" sz="1000" b="1" i="0">
                        <a:solidFill>
                          <a:srgbClr val="000000"/>
                        </a:solidFill>
                        <a:effectLst/>
                        <a:latin typeface="Calibri" panose="020F050202020403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E8DE"/>
                    </a:solidFill>
                  </a:tcPr>
                </a:tc>
                <a:tc>
                  <a:txBody>
                    <a:bodyPr/>
                    <a:lstStyle/>
                    <a:p>
                      <a:pPr algn="ctr" fontAlgn="auto"/>
                      <a:r>
                        <a:rPr lang="en-US" sz="1000" b="1" i="0">
                          <a:solidFill>
                            <a:srgbClr val="808080"/>
                          </a:solidFill>
                          <a:effectLst/>
                          <a:latin typeface="Calibri" panose="020F0502020204030204" pitchFamily="34" charset="0"/>
                        </a:rPr>
                        <a:t>​</a:t>
                      </a:r>
                      <a:endParaRPr lang="en-US" sz="1000" b="1" i="0">
                        <a:solidFill>
                          <a:srgbClr val="000000"/>
                        </a:solidFill>
                        <a:effectLst/>
                        <a:latin typeface="Calibri" panose="020F050202020403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E8DE"/>
                    </a:solidFill>
                  </a:tcPr>
                </a:tc>
                <a:tc>
                  <a:txBody>
                    <a:bodyPr/>
                    <a:lstStyle/>
                    <a:p>
                      <a:pPr algn="ctr" fontAlgn="auto"/>
                      <a:r>
                        <a:rPr lang="en-US" sz="1000" b="1" i="0">
                          <a:solidFill>
                            <a:srgbClr val="808080"/>
                          </a:solidFill>
                          <a:effectLst/>
                          <a:latin typeface="Calibri" panose="020F0502020204030204" pitchFamily="34" charset="0"/>
                        </a:rPr>
                        <a:t>​</a:t>
                      </a:r>
                      <a:endParaRPr lang="en-US" sz="1000" b="1" i="0">
                        <a:solidFill>
                          <a:srgbClr val="000000"/>
                        </a:solidFill>
                        <a:effectLst/>
                        <a:latin typeface="Calibri" panose="020F050202020403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E8DE"/>
                    </a:solidFill>
                  </a:tcPr>
                </a:tc>
                <a:tc>
                  <a:txBody>
                    <a:bodyPr/>
                    <a:lstStyle/>
                    <a:p>
                      <a:pPr algn="ctr" fontAlgn="auto"/>
                      <a:r>
                        <a:rPr lang="en-US" sz="1000" b="1" i="0">
                          <a:solidFill>
                            <a:srgbClr val="808080"/>
                          </a:solidFill>
                          <a:effectLst/>
                          <a:latin typeface="Calibri" panose="020F0502020204030204" pitchFamily="34" charset="0"/>
                        </a:rPr>
                        <a:t>​</a:t>
                      </a:r>
                      <a:endParaRPr lang="en-US" sz="1000" b="1" i="0">
                        <a:solidFill>
                          <a:srgbClr val="000000"/>
                        </a:solidFill>
                        <a:effectLst/>
                        <a:latin typeface="Calibri" panose="020F050202020403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E8DE"/>
                    </a:solidFill>
                  </a:tcPr>
                </a:tc>
                <a:tc>
                  <a:txBody>
                    <a:bodyPr/>
                    <a:lstStyle/>
                    <a:p>
                      <a:pPr algn="ctr" fontAlgn="auto"/>
                      <a:r>
                        <a:rPr lang="en-US" sz="1000" b="1" i="0">
                          <a:solidFill>
                            <a:srgbClr val="808080"/>
                          </a:solidFill>
                          <a:effectLst/>
                          <a:latin typeface="Calibri" panose="020F0502020204030204" pitchFamily="34" charset="0"/>
                        </a:rPr>
                        <a:t>​</a:t>
                      </a:r>
                      <a:endParaRPr lang="en-US" sz="1000" b="1" i="0">
                        <a:solidFill>
                          <a:srgbClr val="000000"/>
                        </a:solidFill>
                        <a:effectLst/>
                        <a:latin typeface="Calibri" panose="020F050202020403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CCE8DE"/>
                    </a:solidFill>
                  </a:tcPr>
                </a:tc>
                <a:extLst>
                  <a:ext uri="{0D108BD9-81ED-4DB2-BD59-A6C34878D82A}">
                    <a16:rowId xmlns:a16="http://schemas.microsoft.com/office/drawing/2014/main" val="421883332"/>
                  </a:ext>
                </a:extLst>
              </a:tr>
              <a:tr h="643793">
                <a:tc>
                  <a:txBody>
                    <a:bodyPr/>
                    <a:lstStyle/>
                    <a:p>
                      <a:pPr algn="l" fontAlgn="auto"/>
                      <a:r>
                        <a:rPr lang="fr-CA" sz="800" b="0" i="0">
                          <a:solidFill>
                            <a:srgbClr val="808080"/>
                          </a:solidFill>
                          <a:effectLst/>
                          <a:latin typeface="Avenir Next LT Pro" panose="020B0504020202020204" pitchFamily="34" charset="0"/>
                        </a:rPr>
                        <a:t>​</a:t>
                      </a:r>
                      <a:endParaRPr lang="fr-CA" sz="800" b="0" i="0">
                        <a:solidFill>
                          <a:srgbClr val="000000"/>
                        </a:solidFill>
                        <a:effectLst/>
                        <a:latin typeface="Avenir Next LT Pro" panose="020B0504020202020204" pitchFamily="34" charset="0"/>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F4EF"/>
                    </a:solidFill>
                  </a:tcPr>
                </a:tc>
                <a:tc>
                  <a:txBody>
                    <a:bodyPr/>
                    <a:lstStyle/>
                    <a:p>
                      <a:pPr algn="ctr" fontAlgn="base"/>
                      <a:r>
                        <a:rPr lang="fr-CA" sz="1000" b="1" i="0">
                          <a:solidFill>
                            <a:srgbClr val="000000"/>
                          </a:solidFill>
                          <a:effectLst/>
                          <a:latin typeface="Calibri" panose="020F0502020204030204" pitchFamily="34" charset="0"/>
                        </a:rPr>
                        <a:t>4 options</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F4EF"/>
                    </a:solidFill>
                  </a:tcPr>
                </a:tc>
                <a:tc>
                  <a:txBody>
                    <a:bodyPr/>
                    <a:lstStyle/>
                    <a:p>
                      <a:pPr algn="ctr" fontAlgn="base"/>
                      <a:r>
                        <a:rPr lang="fr-CA" sz="1000" b="1" i="0">
                          <a:solidFill>
                            <a:srgbClr val="000000"/>
                          </a:solidFill>
                          <a:effectLst/>
                          <a:latin typeface="Calibri" panose="020F0502020204030204" pitchFamily="34" charset="0"/>
                        </a:rPr>
                        <a:t>3 options</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F4EF"/>
                    </a:solidFill>
                  </a:tcPr>
                </a:tc>
                <a:tc>
                  <a:txBody>
                    <a:bodyPr/>
                    <a:lstStyle/>
                    <a:p>
                      <a:pPr algn="ctr" fontAlgn="base"/>
                      <a:r>
                        <a:rPr lang="fr-CA" sz="1000" b="1" i="0">
                          <a:solidFill>
                            <a:srgbClr val="000000"/>
                          </a:solidFill>
                          <a:effectLst/>
                          <a:latin typeface="Calibri" panose="020F0502020204030204" pitchFamily="34" charset="0"/>
                        </a:rPr>
                        <a:t>3+ options</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F4EF"/>
                    </a:solidFill>
                  </a:tcPr>
                </a:tc>
                <a:tc>
                  <a:txBody>
                    <a:bodyPr/>
                    <a:lstStyle/>
                    <a:p>
                      <a:pPr algn="ctr" fontAlgn="base"/>
                      <a:r>
                        <a:rPr lang="fr-CA" sz="1000" b="1" i="0">
                          <a:solidFill>
                            <a:srgbClr val="000000"/>
                          </a:solidFill>
                          <a:effectLst/>
                          <a:latin typeface="Calibri" panose="020F0502020204030204" pitchFamily="34" charset="0"/>
                        </a:rPr>
                        <a:t>2+ options</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F4EF"/>
                    </a:solidFill>
                  </a:tcPr>
                </a:tc>
                <a:tc>
                  <a:txBody>
                    <a:bodyPr/>
                    <a:lstStyle/>
                    <a:p>
                      <a:pPr algn="ctr" fontAlgn="base"/>
                      <a:r>
                        <a:rPr lang="fr-CA" sz="1000" b="1" i="0">
                          <a:solidFill>
                            <a:srgbClr val="000000"/>
                          </a:solidFill>
                          <a:effectLst/>
                          <a:latin typeface="Calibri" panose="020F0502020204030204" pitchFamily="34" charset="0"/>
                        </a:rPr>
                        <a:t>2+options</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F4EF"/>
                    </a:solidFill>
                  </a:tcPr>
                </a:tc>
                <a:tc>
                  <a:txBody>
                    <a:bodyPr/>
                    <a:lstStyle/>
                    <a:p>
                      <a:pPr algn="ctr" fontAlgn="base"/>
                      <a:r>
                        <a:rPr lang="fr-CA" sz="1000" b="1" i="0">
                          <a:solidFill>
                            <a:srgbClr val="000000"/>
                          </a:solidFill>
                          <a:effectLst/>
                          <a:latin typeface="Calibri" panose="020F0502020204030204" pitchFamily="34" charset="0"/>
                        </a:rPr>
                        <a:t>1+option</a:t>
                      </a:r>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F4EF"/>
                    </a:solidFill>
                  </a:tcPr>
                </a:tc>
                <a:tc>
                  <a:txBody>
                    <a:bodyPr/>
                    <a:lstStyle/>
                    <a:p>
                      <a:pPr algn="ctr" fontAlgn="base"/>
                      <a:r>
                        <a:rPr lang="fr-CA" sz="1000" b="1" i="0">
                          <a:solidFill>
                            <a:srgbClr val="000000"/>
                          </a:solidFill>
                          <a:effectLst/>
                          <a:latin typeface="Calibri" panose="020F0502020204030204" pitchFamily="34" charset="0"/>
                        </a:rPr>
                        <a:t>2+option</a:t>
                      </a:r>
                      <a:r>
                        <a:rPr lang="fr-CA" sz="1000" b="0" i="0">
                          <a:solidFill>
                            <a:srgbClr val="808080"/>
                          </a:solidFill>
                          <a:effectLst/>
                          <a:latin typeface="Calibri" panose="020F0502020204030204" pitchFamily="34" charset="0"/>
                        </a:rPr>
                        <a:t>​</a:t>
                      </a:r>
                      <a:endParaRPr lang="fr-CA" sz="1300" b="0" i="0">
                        <a:solidFill>
                          <a:srgbClr val="000000"/>
                        </a:solidFill>
                        <a:effectLst/>
                      </a:endParaRPr>
                    </a:p>
                    <a:p>
                      <a:pPr algn="ctr" fontAlgn="base"/>
                      <a:r>
                        <a:rPr lang="fr-CA" sz="1000" b="1" i="0">
                          <a:solidFill>
                            <a:srgbClr val="000000"/>
                          </a:solidFill>
                          <a:effectLst/>
                          <a:latin typeface="Calibri" panose="020F0502020204030204" pitchFamily="34" charset="0"/>
                        </a:rPr>
                        <a:t>3 –univ.</a:t>
                      </a:r>
                      <a:r>
                        <a:rPr lang="fr-CA" sz="1000" b="0" i="0">
                          <a:solidFill>
                            <a:srgbClr val="808080"/>
                          </a:solidFill>
                          <a:effectLst/>
                          <a:latin typeface="Calibri" panose="020F0502020204030204" pitchFamily="34" charset="0"/>
                        </a:rPr>
                        <a:t>​</a:t>
                      </a:r>
                      <a:endParaRPr lang="fr-CA" sz="1300" b="0" i="0">
                        <a:solidFill>
                          <a:srgbClr val="000000"/>
                        </a:solidFill>
                        <a:effectLst/>
                      </a:endParaRPr>
                    </a:p>
                    <a:p>
                      <a:pPr algn="ctr" fontAlgn="base"/>
                      <a:r>
                        <a:rPr lang="fr-CA" sz="1000" b="0" i="0">
                          <a:solidFill>
                            <a:srgbClr val="808080"/>
                          </a:solidFill>
                          <a:effectLst/>
                          <a:latin typeface="Calibri" panose="020F0502020204030204" pitchFamily="34" charset="0"/>
                        </a:rPr>
                        <a:t>​</a:t>
                      </a:r>
                      <a:endParaRPr lang="fr-CA" sz="1300" b="0" i="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F4EF"/>
                    </a:solidFill>
                  </a:tcPr>
                </a:tc>
                <a:tc>
                  <a:txBody>
                    <a:bodyPr/>
                    <a:lstStyle/>
                    <a:p>
                      <a:pPr algn="ctr" fontAlgn="base"/>
                      <a:r>
                        <a:rPr lang="fr-CA" sz="1000" b="1" i="0" dirty="0">
                          <a:solidFill>
                            <a:srgbClr val="000000"/>
                          </a:solidFill>
                          <a:effectLst/>
                          <a:latin typeface="Calibri" panose="020F0502020204030204" pitchFamily="34" charset="0"/>
                        </a:rPr>
                        <a:t>1+option</a:t>
                      </a:r>
                      <a:r>
                        <a:rPr lang="fr-CA" sz="1000" b="0" i="0" dirty="0">
                          <a:solidFill>
                            <a:srgbClr val="808080"/>
                          </a:solidFill>
                          <a:effectLst/>
                          <a:latin typeface="Calibri" panose="020F0502020204030204" pitchFamily="34" charset="0"/>
                        </a:rPr>
                        <a:t>​</a:t>
                      </a:r>
                      <a:endParaRPr lang="fr-CA" sz="1300" b="0" i="0" dirty="0">
                        <a:solidFill>
                          <a:srgbClr val="000000"/>
                        </a:solidFill>
                        <a:effectLst/>
                      </a:endParaRPr>
                    </a:p>
                    <a:p>
                      <a:pPr algn="ctr" fontAlgn="base"/>
                      <a:r>
                        <a:rPr lang="fr-CA" sz="1000" b="1" i="0" dirty="0">
                          <a:solidFill>
                            <a:srgbClr val="000000"/>
                          </a:solidFill>
                          <a:effectLst/>
                          <a:latin typeface="Calibri" panose="020F0502020204030204" pitchFamily="34" charset="0"/>
                        </a:rPr>
                        <a:t>2-univ.</a:t>
                      </a:r>
                      <a:r>
                        <a:rPr lang="fr-CA" sz="1000" b="0" i="0" dirty="0">
                          <a:solidFill>
                            <a:srgbClr val="808080"/>
                          </a:solidFill>
                          <a:effectLst/>
                          <a:latin typeface="Calibri" panose="020F0502020204030204" pitchFamily="34" charset="0"/>
                        </a:rPr>
                        <a:t>​</a:t>
                      </a:r>
                      <a:endParaRPr lang="fr-CA" sz="1300" b="0" i="0" dirty="0">
                        <a:solidFill>
                          <a:srgbClr val="000000"/>
                        </a:solidFill>
                        <a:effectLst/>
                      </a:endParaRPr>
                    </a:p>
                  </a:txBody>
                  <a:tcPr marL="52571" marR="52571" marT="26285" marB="26285">
                    <a:lnL w="10478" cap="flat" cmpd="sng" algn="ctr">
                      <a:solidFill>
                        <a:srgbClr val="FFFFFF"/>
                      </a:solidFill>
                      <a:prstDash val="solid"/>
                      <a:round/>
                      <a:headEnd type="none" w="med" len="med"/>
                      <a:tailEnd type="none" w="med" len="med"/>
                    </a:lnL>
                    <a:lnR w="10478" cap="flat" cmpd="sng" algn="ctr">
                      <a:solidFill>
                        <a:srgbClr val="FFFFFF"/>
                      </a:solidFill>
                      <a:prstDash val="solid"/>
                      <a:round/>
                      <a:headEnd type="none" w="med" len="med"/>
                      <a:tailEnd type="none" w="med" len="med"/>
                    </a:lnR>
                    <a:lnT w="10478" cap="flat" cmpd="sng" algn="ctr">
                      <a:solidFill>
                        <a:srgbClr val="FFFFFF"/>
                      </a:solidFill>
                      <a:prstDash val="solid"/>
                      <a:round/>
                      <a:headEnd type="none" w="med" len="med"/>
                      <a:tailEnd type="none" w="med" len="med"/>
                    </a:lnT>
                    <a:lnB w="10478" cap="flat" cmpd="sng" algn="ctr">
                      <a:solidFill>
                        <a:srgbClr val="FFFFFF"/>
                      </a:solidFill>
                      <a:prstDash val="solid"/>
                      <a:round/>
                      <a:headEnd type="none" w="med" len="med"/>
                      <a:tailEnd type="none" w="med" len="med"/>
                    </a:lnB>
                    <a:solidFill>
                      <a:srgbClr val="E7F4EF"/>
                    </a:solidFill>
                  </a:tcPr>
                </a:tc>
                <a:extLst>
                  <a:ext uri="{0D108BD9-81ED-4DB2-BD59-A6C34878D82A}">
                    <a16:rowId xmlns:a16="http://schemas.microsoft.com/office/drawing/2014/main" val="2007732018"/>
                  </a:ext>
                </a:extLst>
              </a:tr>
            </a:tbl>
          </a:graphicData>
        </a:graphic>
      </p:graphicFrame>
    </p:spTree>
    <p:extLst>
      <p:ext uri="{BB962C8B-B14F-4D97-AF65-F5344CB8AC3E}">
        <p14:creationId xmlns:p14="http://schemas.microsoft.com/office/powerpoint/2010/main" val="4097310986"/>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86697" y="629266"/>
            <a:ext cx="4641143" cy="1622321"/>
          </a:xfrm>
        </p:spPr>
        <p:txBody>
          <a:bodyPr>
            <a:normAutofit/>
          </a:bodyPr>
          <a:lstStyle/>
          <a:p>
            <a:pPr>
              <a:lnSpc>
                <a:spcPct val="90000"/>
              </a:lnSpc>
            </a:pPr>
            <a:r>
              <a:rPr lang="en-US" sz="3600" dirty="0">
                <a:solidFill>
                  <a:srgbClr val="EBEBEB"/>
                </a:solidFill>
              </a:rPr>
              <a:t>Les </a:t>
            </a:r>
            <a:r>
              <a:rPr lang="en-US" sz="3600" dirty="0" err="1">
                <a:solidFill>
                  <a:srgbClr val="EBEBEB"/>
                </a:solidFill>
              </a:rPr>
              <a:t>cours</a:t>
            </a:r>
            <a:r>
              <a:rPr lang="en-US" sz="3600" dirty="0">
                <a:solidFill>
                  <a:srgbClr val="EBEBEB"/>
                </a:solidFill>
              </a:rPr>
              <a:t> de E.L.A</a:t>
            </a:r>
          </a:p>
        </p:txBody>
      </p:sp>
      <p:sp>
        <p:nvSpPr>
          <p:cNvPr id="2" name="Content Placeholder 1"/>
          <p:cNvSpPr>
            <a:spLocks noGrp="1"/>
          </p:cNvSpPr>
          <p:nvPr>
            <p:ph idx="1"/>
          </p:nvPr>
        </p:nvSpPr>
        <p:spPr>
          <a:xfrm>
            <a:off x="486697" y="2438400"/>
            <a:ext cx="4641142" cy="3785419"/>
          </a:xfrm>
        </p:spPr>
        <p:txBody>
          <a:bodyPr>
            <a:normAutofit/>
          </a:bodyPr>
          <a:lstStyle/>
          <a:p>
            <a:r>
              <a:rPr lang="en-US" dirty="0">
                <a:solidFill>
                  <a:srgbClr val="FFFFFF"/>
                </a:solidFill>
              </a:rPr>
              <a:t>En </a:t>
            </a:r>
            <a:r>
              <a:rPr lang="en-US" dirty="0" err="1">
                <a:solidFill>
                  <a:srgbClr val="FFFFFF"/>
                </a:solidFill>
              </a:rPr>
              <a:t>dixième</a:t>
            </a:r>
            <a:r>
              <a:rPr lang="en-US" dirty="0">
                <a:solidFill>
                  <a:srgbClr val="FFFFFF"/>
                </a:solidFill>
              </a:rPr>
              <a:t> </a:t>
            </a:r>
            <a:r>
              <a:rPr lang="en-US" dirty="0" err="1">
                <a:solidFill>
                  <a:srgbClr val="FFFFFF"/>
                </a:solidFill>
              </a:rPr>
              <a:t>année</a:t>
            </a:r>
            <a:r>
              <a:rPr lang="en-US" dirty="0">
                <a:solidFill>
                  <a:srgbClr val="FFFFFF"/>
                </a:solidFill>
              </a:rPr>
              <a:t> </a:t>
            </a:r>
            <a:r>
              <a:rPr lang="en-US" dirty="0" err="1">
                <a:solidFill>
                  <a:srgbClr val="FFFFFF"/>
                </a:solidFill>
              </a:rPr>
              <a:t>vous</a:t>
            </a:r>
            <a:r>
              <a:rPr lang="en-US" dirty="0">
                <a:solidFill>
                  <a:srgbClr val="FFFFFF"/>
                </a:solidFill>
              </a:rPr>
              <a:t> </a:t>
            </a:r>
            <a:r>
              <a:rPr lang="en-US" dirty="0" err="1">
                <a:solidFill>
                  <a:srgbClr val="FFFFFF"/>
                </a:solidFill>
              </a:rPr>
              <a:t>choissisez</a:t>
            </a:r>
            <a:r>
              <a:rPr lang="en-US" dirty="0">
                <a:solidFill>
                  <a:srgbClr val="FFFFFF"/>
                </a:solidFill>
              </a:rPr>
              <a:t> ELA 20F. </a:t>
            </a:r>
          </a:p>
          <a:p>
            <a:r>
              <a:rPr lang="en-US" dirty="0">
                <a:solidFill>
                  <a:srgbClr val="FFFFFF"/>
                </a:solidFill>
              </a:rPr>
              <a:t>Si </a:t>
            </a:r>
            <a:r>
              <a:rPr lang="en-US" dirty="0" err="1">
                <a:solidFill>
                  <a:srgbClr val="FFFFFF"/>
                </a:solidFill>
              </a:rPr>
              <a:t>vous</a:t>
            </a:r>
            <a:r>
              <a:rPr lang="en-US" dirty="0">
                <a:solidFill>
                  <a:srgbClr val="FFFFFF"/>
                </a:solidFill>
              </a:rPr>
              <a:t> </a:t>
            </a:r>
            <a:r>
              <a:rPr lang="en-US" dirty="0" err="1">
                <a:solidFill>
                  <a:srgbClr val="FFFFFF"/>
                </a:solidFill>
              </a:rPr>
              <a:t>desirez</a:t>
            </a:r>
            <a:r>
              <a:rPr lang="en-US" dirty="0">
                <a:solidFill>
                  <a:srgbClr val="FFFFFF"/>
                </a:solidFill>
              </a:rPr>
              <a:t> </a:t>
            </a:r>
            <a:r>
              <a:rPr lang="en-US" dirty="0" err="1">
                <a:solidFill>
                  <a:srgbClr val="FFFFFF"/>
                </a:solidFill>
              </a:rPr>
              <a:t>suivre</a:t>
            </a:r>
            <a:r>
              <a:rPr lang="en-US" dirty="0">
                <a:solidFill>
                  <a:srgbClr val="FFFFFF"/>
                </a:solidFill>
              </a:rPr>
              <a:t> le </a:t>
            </a:r>
            <a:r>
              <a:rPr lang="en-US" dirty="0" err="1">
                <a:solidFill>
                  <a:srgbClr val="FFFFFF"/>
                </a:solidFill>
              </a:rPr>
              <a:t>parcours</a:t>
            </a:r>
            <a:r>
              <a:rPr lang="en-US" dirty="0">
                <a:solidFill>
                  <a:srgbClr val="FFFFFF"/>
                </a:solidFill>
              </a:rPr>
              <a:t> de “</a:t>
            </a:r>
            <a:r>
              <a:rPr lang="en-US" dirty="0" err="1">
                <a:solidFill>
                  <a:srgbClr val="FFFFFF"/>
                </a:solidFill>
              </a:rPr>
              <a:t>Honours</a:t>
            </a:r>
            <a:r>
              <a:rPr lang="en-US" dirty="0">
                <a:solidFill>
                  <a:srgbClr val="FFFFFF"/>
                </a:solidFill>
              </a:rPr>
              <a:t>” il faut </a:t>
            </a:r>
            <a:r>
              <a:rPr lang="en-US" dirty="0" err="1">
                <a:solidFill>
                  <a:srgbClr val="FFFFFF"/>
                </a:solidFill>
              </a:rPr>
              <a:t>choisir</a:t>
            </a:r>
            <a:r>
              <a:rPr lang="en-US" dirty="0">
                <a:solidFill>
                  <a:srgbClr val="FFFFFF"/>
                </a:solidFill>
              </a:rPr>
              <a:t> ELA 20FH et ELALF30SH. </a:t>
            </a:r>
          </a:p>
          <a:p>
            <a:pPr marL="0" indent="0">
              <a:buNone/>
            </a:pPr>
            <a:endParaRPr lang="en-US" dirty="0">
              <a:solidFill>
                <a:srgbClr val="FFFFFF"/>
              </a:solidFill>
            </a:endParaRPr>
          </a:p>
        </p:txBody>
      </p:sp>
      <p:pic>
        <p:nvPicPr>
          <p:cNvPr id="5" name="Picture 4" descr="Un bateau en papier orangé menant un groupe de bateau en papier blancs">
            <a:extLst>
              <a:ext uri="{FF2B5EF4-FFF2-40B4-BE49-F238E27FC236}">
                <a16:creationId xmlns:a16="http://schemas.microsoft.com/office/drawing/2014/main" id="{45CF81C9-20CC-08CF-DCFC-731FC4329E2D}"/>
              </a:ext>
            </a:extLst>
          </p:cNvPr>
          <p:cNvPicPr>
            <a:picLocks noChangeAspect="1"/>
          </p:cNvPicPr>
          <p:nvPr/>
        </p:nvPicPr>
        <p:blipFill rotWithShape="1">
          <a:blip r:embed="rId4"/>
          <a:srcRect l="18771" r="44997" b="-2"/>
          <a:stretch/>
        </p:blipFill>
        <p:spPr>
          <a:xfrm>
            <a:off x="5421881" y="1"/>
            <a:ext cx="3722434"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1075986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058948" y="452718"/>
            <a:ext cx="3479177" cy="1400530"/>
          </a:xfrm>
        </p:spPr>
        <p:txBody>
          <a:bodyPr>
            <a:normAutofit/>
          </a:bodyPr>
          <a:lstStyle/>
          <a:p>
            <a:pPr>
              <a:lnSpc>
                <a:spcPct val="90000"/>
              </a:lnSpc>
            </a:pPr>
            <a:r>
              <a:rPr lang="en-US" sz="2900"/>
              <a:t>Quel cours de mathématiques choisir?</a:t>
            </a:r>
          </a:p>
        </p:txBody>
      </p:sp>
      <p:sp>
        <p:nvSpPr>
          <p:cNvPr id="2" name="Content Placeholder 1"/>
          <p:cNvSpPr>
            <a:spLocks noGrp="1"/>
          </p:cNvSpPr>
          <p:nvPr>
            <p:ph idx="1"/>
          </p:nvPr>
        </p:nvSpPr>
        <p:spPr>
          <a:xfrm>
            <a:off x="4058212" y="2052918"/>
            <a:ext cx="4668099" cy="4195481"/>
          </a:xfrm>
        </p:spPr>
        <p:txBody>
          <a:bodyPr>
            <a:normAutofit/>
          </a:bodyPr>
          <a:lstStyle/>
          <a:p>
            <a:r>
              <a:rPr lang="en-US" dirty="0"/>
              <a:t>En 10e </a:t>
            </a:r>
            <a:r>
              <a:rPr lang="en-US" dirty="0" err="1"/>
              <a:t>année</a:t>
            </a:r>
            <a:r>
              <a:rPr lang="en-US" dirty="0"/>
              <a:t> </a:t>
            </a:r>
            <a:r>
              <a:rPr lang="en-US" dirty="0" err="1"/>
              <a:t>vous</a:t>
            </a:r>
            <a:r>
              <a:rPr lang="en-US" dirty="0"/>
              <a:t> </a:t>
            </a:r>
            <a:r>
              <a:rPr lang="en-US" dirty="0" err="1"/>
              <a:t>avez</a:t>
            </a:r>
            <a:r>
              <a:rPr lang="en-US" dirty="0"/>
              <a:t> le choix entre </a:t>
            </a:r>
            <a:r>
              <a:rPr lang="en-US" dirty="0" err="1"/>
              <a:t>Mathé</a:t>
            </a:r>
            <a:r>
              <a:rPr lang="en-US" dirty="0"/>
              <a:t> au Quotidien20S (XMQU20S) </a:t>
            </a:r>
            <a:r>
              <a:rPr lang="en-US" dirty="0" err="1"/>
              <a:t>ou</a:t>
            </a:r>
            <a:r>
              <a:rPr lang="en-US" dirty="0"/>
              <a:t> Introduction aux </a:t>
            </a:r>
            <a:r>
              <a:rPr lang="en-US" dirty="0" err="1"/>
              <a:t>Mathés</a:t>
            </a:r>
            <a:r>
              <a:rPr lang="en-US" dirty="0"/>
              <a:t> </a:t>
            </a:r>
            <a:r>
              <a:rPr lang="en-US" dirty="0" err="1"/>
              <a:t>Appliquées</a:t>
            </a:r>
            <a:r>
              <a:rPr lang="en-US" dirty="0"/>
              <a:t> et </a:t>
            </a:r>
            <a:r>
              <a:rPr lang="en-US" dirty="0" err="1"/>
              <a:t>Précalcul</a:t>
            </a:r>
            <a:r>
              <a:rPr lang="en-US" dirty="0"/>
              <a:t> 20S (XMIAP20S).  </a:t>
            </a:r>
          </a:p>
          <a:p>
            <a:r>
              <a:rPr lang="en-US" dirty="0"/>
              <a:t>Si </a:t>
            </a:r>
            <a:r>
              <a:rPr lang="en-US" dirty="0" err="1"/>
              <a:t>vous</a:t>
            </a:r>
            <a:r>
              <a:rPr lang="en-US" dirty="0"/>
              <a:t> </a:t>
            </a:r>
            <a:r>
              <a:rPr lang="en-US" dirty="0" err="1"/>
              <a:t>voulez</a:t>
            </a:r>
            <a:r>
              <a:rPr lang="en-US" dirty="0"/>
              <a:t> le </a:t>
            </a:r>
            <a:r>
              <a:rPr lang="en-US" dirty="0" err="1"/>
              <a:t>parcours</a:t>
            </a:r>
            <a:r>
              <a:rPr lang="en-US" dirty="0"/>
              <a:t> </a:t>
            </a:r>
            <a:r>
              <a:rPr lang="en-US" dirty="0" err="1"/>
              <a:t>avancé</a:t>
            </a:r>
            <a:r>
              <a:rPr lang="en-US" dirty="0"/>
              <a:t>, </a:t>
            </a:r>
            <a:r>
              <a:rPr lang="en-US" dirty="0" err="1"/>
              <a:t>tu</a:t>
            </a:r>
            <a:r>
              <a:rPr lang="en-US" dirty="0"/>
              <a:t> </a:t>
            </a:r>
            <a:r>
              <a:rPr lang="en-US" dirty="0" err="1"/>
              <a:t>dois</a:t>
            </a:r>
            <a:r>
              <a:rPr lang="en-US" dirty="0"/>
              <a:t> </a:t>
            </a:r>
            <a:r>
              <a:rPr lang="en-US" dirty="0" err="1"/>
              <a:t>choisir</a:t>
            </a:r>
            <a:r>
              <a:rPr lang="en-US" dirty="0"/>
              <a:t> XMIAP20SA et XMPC30SA</a:t>
            </a:r>
          </a:p>
          <a:p>
            <a:pPr marL="777240" lvl="2" indent="0">
              <a:buNone/>
            </a:pPr>
            <a:endParaRPr lang="en-US" dirty="0"/>
          </a:p>
        </p:txBody>
      </p:sp>
      <p:pic>
        <p:nvPicPr>
          <p:cNvPr id="5" name="Picture 4" descr="Calculator and notepad">
            <a:extLst>
              <a:ext uri="{FF2B5EF4-FFF2-40B4-BE49-F238E27FC236}">
                <a16:creationId xmlns:a16="http://schemas.microsoft.com/office/drawing/2014/main" id="{76696446-4CEC-8BC5-CEC2-F3359B88CEF3}"/>
              </a:ext>
            </a:extLst>
          </p:cNvPr>
          <p:cNvPicPr>
            <a:picLocks noChangeAspect="1"/>
          </p:cNvPicPr>
          <p:nvPr/>
        </p:nvPicPr>
        <p:blipFill>
          <a:blip r:embed="rId4">
            <a:extLst>
              <a:ext uri="{28A0092B-C50C-407E-A947-70E740481C1C}">
                <a14:useLocalDpi xmlns:a14="http://schemas.microsoft.com/office/drawing/2010/main" val="0"/>
              </a:ext>
            </a:extLst>
          </a:blip>
          <a:srcRect l="31849" r="31849"/>
          <a:stretch/>
        </p:blipFill>
        <p:spPr>
          <a:xfrm>
            <a:off x="0" y="9"/>
            <a:ext cx="3894667"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Tree>
    <p:extLst>
      <p:ext uri="{BB962C8B-B14F-4D97-AF65-F5344CB8AC3E}">
        <p14:creationId xmlns:p14="http://schemas.microsoft.com/office/powerpoint/2010/main" val="392142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5056581" y="629266"/>
            <a:ext cx="2480808" cy="1641986"/>
          </a:xfrm>
        </p:spPr>
        <p:txBody>
          <a:bodyPr>
            <a:normAutofit/>
          </a:bodyPr>
          <a:lstStyle/>
          <a:p>
            <a:pPr>
              <a:lnSpc>
                <a:spcPct val="90000"/>
              </a:lnSpc>
            </a:pPr>
            <a:r>
              <a:rPr lang="en-US" sz="2600" dirty="0" err="1"/>
              <a:t>Quels</a:t>
            </a:r>
            <a:r>
              <a:rPr lang="en-US" sz="2600" dirty="0"/>
              <a:t> </a:t>
            </a:r>
            <a:r>
              <a:rPr lang="en-US" sz="2600" dirty="0" err="1"/>
              <a:t>sont</a:t>
            </a:r>
            <a:r>
              <a:rPr lang="en-US" sz="2600" dirty="0"/>
              <a:t> </a:t>
            </a:r>
            <a:r>
              <a:rPr lang="en-US" sz="2600" dirty="0" err="1"/>
              <a:t>vos</a:t>
            </a:r>
            <a:r>
              <a:rPr lang="en-US" sz="2600" dirty="0"/>
              <a:t> choix pour Education Physique?</a:t>
            </a:r>
          </a:p>
        </p:txBody>
      </p:sp>
      <p:pic>
        <p:nvPicPr>
          <p:cNvPr id="6" name="Picture 5">
            <a:extLst>
              <a:ext uri="{FF2B5EF4-FFF2-40B4-BE49-F238E27FC236}">
                <a16:creationId xmlns:a16="http://schemas.microsoft.com/office/drawing/2014/main" id="{CE13007D-FFA9-DBBC-D5CB-03DB63909DD9}"/>
              </a:ext>
            </a:extLst>
          </p:cNvPr>
          <p:cNvPicPr>
            <a:picLocks noChangeAspect="1"/>
          </p:cNvPicPr>
          <p:nvPr/>
        </p:nvPicPr>
        <p:blipFill rotWithShape="1">
          <a:blip r:embed="rId3"/>
          <a:srcRect l="22728" r="25451" b="-2"/>
          <a:stretch/>
        </p:blipFill>
        <p:spPr>
          <a:xfrm>
            <a:off x="-1" y="10"/>
            <a:ext cx="4570804" cy="6857990"/>
          </a:xfrm>
          <a:prstGeom prst="rect">
            <a:avLst/>
          </a:prstGeom>
        </p:spPr>
      </p:pic>
      <p:sp>
        <p:nvSpPr>
          <p:cNvPr id="2" name="Content Placeholder 1"/>
          <p:cNvSpPr>
            <a:spLocks noGrp="1"/>
          </p:cNvSpPr>
          <p:nvPr>
            <p:ph idx="1"/>
          </p:nvPr>
        </p:nvSpPr>
        <p:spPr>
          <a:xfrm>
            <a:off x="5056581" y="2438400"/>
            <a:ext cx="3568130" cy="3809999"/>
          </a:xfrm>
        </p:spPr>
        <p:txBody>
          <a:bodyPr vert="horz" lIns="91440" tIns="45720" rIns="91440" bIns="45720">
            <a:normAutofit/>
          </a:bodyPr>
          <a:lstStyle/>
          <a:p>
            <a:r>
              <a:rPr lang="en-US" dirty="0"/>
              <a:t>Il faut </a:t>
            </a:r>
            <a:r>
              <a:rPr lang="en-US" dirty="0" err="1"/>
              <a:t>choisir</a:t>
            </a:r>
            <a:r>
              <a:rPr lang="en-US" dirty="0"/>
              <a:t> Education Physique 20F (XEP 20F).</a:t>
            </a:r>
          </a:p>
          <a:p>
            <a:r>
              <a:rPr lang="en-US" dirty="0"/>
              <a:t>En 11e </a:t>
            </a:r>
            <a:r>
              <a:rPr lang="en-US" dirty="0" err="1"/>
              <a:t>année</a:t>
            </a:r>
            <a:r>
              <a:rPr lang="en-US" dirty="0"/>
              <a:t> </a:t>
            </a:r>
            <a:r>
              <a:rPr lang="en-US" dirty="0" err="1"/>
              <a:t>vous</a:t>
            </a:r>
            <a:r>
              <a:rPr lang="en-US" dirty="0"/>
              <a:t> </a:t>
            </a:r>
            <a:r>
              <a:rPr lang="en-US" dirty="0" err="1"/>
              <a:t>pouvez</a:t>
            </a:r>
            <a:r>
              <a:rPr lang="en-US" dirty="0"/>
              <a:t> </a:t>
            </a:r>
            <a:r>
              <a:rPr lang="en-US" dirty="0" err="1"/>
              <a:t>choisir</a:t>
            </a:r>
            <a:r>
              <a:rPr lang="en-US" dirty="0"/>
              <a:t> des </a:t>
            </a:r>
            <a:r>
              <a:rPr lang="en-US" dirty="0" err="1"/>
              <a:t>cours</a:t>
            </a:r>
            <a:r>
              <a:rPr lang="en-US" dirty="0"/>
              <a:t> de Basketball, Volleyball, </a:t>
            </a:r>
            <a:r>
              <a:rPr lang="en-US" dirty="0" err="1"/>
              <a:t>ou</a:t>
            </a:r>
            <a:r>
              <a:rPr lang="en-US" dirty="0"/>
              <a:t> Outdoor Education</a:t>
            </a:r>
          </a:p>
          <a:p>
            <a:endParaRPr lang="en-US" dirty="0"/>
          </a:p>
        </p:txBody>
      </p:sp>
    </p:spTree>
    <p:extLst>
      <p:ext uri="{BB962C8B-B14F-4D97-AF65-F5344CB8AC3E}">
        <p14:creationId xmlns:p14="http://schemas.microsoft.com/office/powerpoint/2010/main" val="35874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58948" y="452718"/>
            <a:ext cx="3479177" cy="1400530"/>
          </a:xfrm>
        </p:spPr>
        <p:txBody>
          <a:bodyPr vert="horz" lIns="91440" tIns="45720" rIns="91440" bIns="45720" rtlCol="0" anchor="t">
            <a:normAutofit/>
          </a:bodyPr>
          <a:lstStyle/>
          <a:p>
            <a:pPr defTabSz="457200"/>
            <a:r>
              <a:rPr lang="en-US" dirty="0"/>
              <a:t>Les Sciences </a:t>
            </a:r>
            <a:r>
              <a:rPr lang="en-US"/>
              <a:t>Naturelles</a:t>
            </a:r>
          </a:p>
        </p:txBody>
      </p:sp>
      <p:sp>
        <p:nvSpPr>
          <p:cNvPr id="3" name="Content Placeholder 2"/>
          <p:cNvSpPr>
            <a:spLocks noGrp="1"/>
          </p:cNvSpPr>
          <p:nvPr>
            <p:ph sz="half" idx="1"/>
          </p:nvPr>
        </p:nvSpPr>
        <p:spPr>
          <a:xfrm>
            <a:off x="4058212" y="2052918"/>
            <a:ext cx="3479177" cy="4195481"/>
          </a:xfrm>
        </p:spPr>
        <p:txBody>
          <a:bodyPr vert="horz" lIns="91440" tIns="45720" rIns="91440" bIns="45720" rtlCol="0">
            <a:normAutofit/>
          </a:bodyPr>
          <a:lstStyle/>
          <a:p>
            <a:pPr defTabSz="457200"/>
            <a:r>
              <a:rPr lang="en-US" sz="2000" dirty="0"/>
              <a:t>Un </a:t>
            </a:r>
            <a:r>
              <a:rPr lang="en-US" sz="2000" dirty="0" err="1"/>
              <a:t>cours</a:t>
            </a:r>
            <a:r>
              <a:rPr lang="en-US" sz="2000" dirty="0"/>
              <a:t> de sciences </a:t>
            </a:r>
            <a:r>
              <a:rPr lang="en-US" sz="2000" dirty="0" err="1"/>
              <a:t>naturelles</a:t>
            </a:r>
            <a:r>
              <a:rPr lang="en-US" sz="2000" dirty="0"/>
              <a:t> </a:t>
            </a:r>
            <a:r>
              <a:rPr lang="en-US" sz="2000" dirty="0" err="1"/>
              <a:t>en</a:t>
            </a:r>
            <a:r>
              <a:rPr lang="en-US" sz="2000" dirty="0"/>
              <a:t> 10e </a:t>
            </a:r>
            <a:r>
              <a:rPr lang="en-US" sz="2000" dirty="0" err="1"/>
              <a:t>année</a:t>
            </a:r>
            <a:r>
              <a:rPr lang="en-US" sz="2000" dirty="0"/>
              <a:t> </a:t>
            </a:r>
            <a:r>
              <a:rPr lang="en-US" sz="2000" dirty="0" err="1"/>
              <a:t>est</a:t>
            </a:r>
            <a:r>
              <a:rPr lang="en-US" sz="2000" dirty="0"/>
              <a:t> </a:t>
            </a:r>
            <a:r>
              <a:rPr lang="en-US" sz="2000" dirty="0" err="1"/>
              <a:t>obligatoire</a:t>
            </a:r>
            <a:endParaRPr lang="en-US" sz="2000" dirty="0"/>
          </a:p>
          <a:p>
            <a:pPr lvl="0" defTabSz="457200"/>
            <a:r>
              <a:rPr lang="en-US" sz="2000" dirty="0" err="1"/>
              <a:t>Vous</a:t>
            </a:r>
            <a:r>
              <a:rPr lang="en-US" sz="2000" dirty="0"/>
              <a:t> </a:t>
            </a:r>
            <a:r>
              <a:rPr lang="en-US" sz="2000" dirty="0" err="1"/>
              <a:t>devez</a:t>
            </a:r>
            <a:r>
              <a:rPr lang="en-US" sz="2000" dirty="0"/>
              <a:t> </a:t>
            </a:r>
            <a:r>
              <a:rPr lang="en-US" sz="2000" dirty="0" err="1"/>
              <a:t>choisir</a:t>
            </a:r>
            <a:r>
              <a:rPr lang="en-US" sz="2000" dirty="0"/>
              <a:t> XSCI20F </a:t>
            </a:r>
            <a:r>
              <a:rPr lang="en-US" sz="2000" dirty="0" err="1"/>
              <a:t>ou</a:t>
            </a:r>
            <a:r>
              <a:rPr lang="en-US" sz="2000" dirty="0"/>
              <a:t> XSCI20FA ET</a:t>
            </a:r>
          </a:p>
          <a:p>
            <a:pPr lvl="2" defTabSz="457200"/>
            <a:r>
              <a:rPr lang="en-US" sz="1600" dirty="0"/>
              <a:t>XBIO30SA OU</a:t>
            </a:r>
          </a:p>
          <a:p>
            <a:pPr lvl="2" defTabSz="457200"/>
            <a:r>
              <a:rPr lang="en-US" sz="1600" dirty="0"/>
              <a:t>XCH30SA</a:t>
            </a:r>
          </a:p>
          <a:p>
            <a:pPr defTabSz="457200"/>
            <a:endParaRPr lang="en-US" dirty="0"/>
          </a:p>
        </p:txBody>
      </p:sp>
      <p:pic>
        <p:nvPicPr>
          <p:cNvPr id="5" name="Picture 4" descr="Rangée d'échantillons pour les tests médicaux">
            <a:extLst>
              <a:ext uri="{FF2B5EF4-FFF2-40B4-BE49-F238E27FC236}">
                <a16:creationId xmlns:a16="http://schemas.microsoft.com/office/drawing/2014/main" id="{726E68E3-B5A5-033E-FE33-654ECC447203}"/>
              </a:ext>
            </a:extLst>
          </p:cNvPr>
          <p:cNvPicPr>
            <a:picLocks noChangeAspect="1"/>
          </p:cNvPicPr>
          <p:nvPr/>
        </p:nvPicPr>
        <p:blipFill rotWithShape="1">
          <a:blip r:embed="rId3"/>
          <a:srcRect l="53104" r="6106"/>
          <a:stretch/>
        </p:blipFill>
        <p:spPr>
          <a:xfrm>
            <a:off x="2" y="10"/>
            <a:ext cx="3729824" cy="6857991"/>
          </a:xfrm>
          <a:custGeom>
            <a:avLst/>
            <a:gdLst/>
            <a:ahLst/>
            <a:cxnLst/>
            <a:rect l="l" t="t" r="r" b="b"/>
            <a:pathLst>
              <a:path w="4973099" h="6858001">
                <a:moveTo>
                  <a:pt x="3628384" y="0"/>
                </a:moveTo>
                <a:lnTo>
                  <a:pt x="4971922" y="0"/>
                </a:lnTo>
                <a:lnTo>
                  <a:pt x="4946877" y="155677"/>
                </a:lnTo>
                <a:lnTo>
                  <a:pt x="4923008" y="310668"/>
                </a:lnTo>
                <a:lnTo>
                  <a:pt x="4899644" y="466344"/>
                </a:lnTo>
                <a:lnTo>
                  <a:pt x="4879641" y="622707"/>
                </a:lnTo>
                <a:lnTo>
                  <a:pt x="4859470" y="778383"/>
                </a:lnTo>
                <a:lnTo>
                  <a:pt x="4840644" y="934746"/>
                </a:lnTo>
                <a:lnTo>
                  <a:pt x="4824508" y="1089051"/>
                </a:lnTo>
                <a:lnTo>
                  <a:pt x="4809212" y="1245413"/>
                </a:lnTo>
                <a:lnTo>
                  <a:pt x="4795260" y="1401090"/>
                </a:lnTo>
                <a:lnTo>
                  <a:pt x="4783158" y="1554023"/>
                </a:lnTo>
                <a:lnTo>
                  <a:pt x="4771055" y="1709014"/>
                </a:lnTo>
                <a:lnTo>
                  <a:pt x="4760970" y="1861947"/>
                </a:lnTo>
                <a:lnTo>
                  <a:pt x="4753070" y="2014881"/>
                </a:lnTo>
                <a:lnTo>
                  <a:pt x="4744833" y="2167128"/>
                </a:lnTo>
                <a:lnTo>
                  <a:pt x="4737942" y="2318004"/>
                </a:lnTo>
                <a:lnTo>
                  <a:pt x="4733067" y="2467509"/>
                </a:lnTo>
                <a:lnTo>
                  <a:pt x="4728865" y="2617013"/>
                </a:lnTo>
                <a:lnTo>
                  <a:pt x="4724831" y="2765146"/>
                </a:lnTo>
                <a:lnTo>
                  <a:pt x="4722982" y="2911221"/>
                </a:lnTo>
                <a:lnTo>
                  <a:pt x="4720965" y="3057297"/>
                </a:lnTo>
                <a:lnTo>
                  <a:pt x="4719956" y="3201315"/>
                </a:lnTo>
                <a:lnTo>
                  <a:pt x="4720965" y="3343961"/>
                </a:lnTo>
                <a:lnTo>
                  <a:pt x="4720965" y="3485236"/>
                </a:lnTo>
                <a:lnTo>
                  <a:pt x="4722982" y="3625139"/>
                </a:lnTo>
                <a:lnTo>
                  <a:pt x="4726007" y="3762299"/>
                </a:lnTo>
                <a:lnTo>
                  <a:pt x="4728865" y="3898087"/>
                </a:lnTo>
                <a:lnTo>
                  <a:pt x="4732059" y="4031133"/>
                </a:lnTo>
                <a:lnTo>
                  <a:pt x="4736933" y="4163492"/>
                </a:lnTo>
                <a:lnTo>
                  <a:pt x="4742144" y="4293793"/>
                </a:lnTo>
                <a:lnTo>
                  <a:pt x="4746850" y="4421352"/>
                </a:lnTo>
                <a:lnTo>
                  <a:pt x="4760130" y="4670298"/>
                </a:lnTo>
                <a:lnTo>
                  <a:pt x="4774249" y="4908956"/>
                </a:lnTo>
                <a:lnTo>
                  <a:pt x="4789041" y="5138013"/>
                </a:lnTo>
                <a:lnTo>
                  <a:pt x="4805346" y="5354726"/>
                </a:lnTo>
                <a:lnTo>
                  <a:pt x="4822323" y="5561838"/>
                </a:lnTo>
                <a:lnTo>
                  <a:pt x="4840644" y="5753862"/>
                </a:lnTo>
                <a:lnTo>
                  <a:pt x="4858630" y="5934227"/>
                </a:lnTo>
                <a:lnTo>
                  <a:pt x="4876615" y="6100191"/>
                </a:lnTo>
                <a:lnTo>
                  <a:pt x="4893592" y="6252438"/>
                </a:lnTo>
                <a:lnTo>
                  <a:pt x="4909729" y="6387541"/>
                </a:lnTo>
                <a:lnTo>
                  <a:pt x="4925025" y="6509613"/>
                </a:lnTo>
                <a:lnTo>
                  <a:pt x="4937800" y="6612483"/>
                </a:lnTo>
                <a:lnTo>
                  <a:pt x="4949902" y="6698894"/>
                </a:lnTo>
                <a:lnTo>
                  <a:pt x="4967216" y="6817538"/>
                </a:lnTo>
                <a:lnTo>
                  <a:pt x="4973099" y="6858000"/>
                </a:lnTo>
                <a:lnTo>
                  <a:pt x="4075210" y="6858000"/>
                </a:lnTo>
                <a:lnTo>
                  <a:pt x="4075210" y="6858001"/>
                </a:lnTo>
                <a:lnTo>
                  <a:pt x="0" y="6858001"/>
                </a:lnTo>
                <a:lnTo>
                  <a:pt x="0" y="1"/>
                </a:lnTo>
                <a:lnTo>
                  <a:pt x="3628384" y="1"/>
                </a:lnTo>
                <a:close/>
              </a:path>
            </a:pathLst>
          </a:custGeom>
        </p:spPr>
      </p:pic>
    </p:spTree>
    <p:extLst>
      <p:ext uri="{BB962C8B-B14F-4D97-AF65-F5344CB8AC3E}">
        <p14:creationId xmlns:p14="http://schemas.microsoft.com/office/powerpoint/2010/main" val="11244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11CC90149FD44B950179966C036DC5" ma:contentTypeVersion="10" ma:contentTypeDescription="Create a new document." ma:contentTypeScope="" ma:versionID="7c06f3cbde5a683d597df04d09146aeb">
  <xsd:schema xmlns:xsd="http://www.w3.org/2001/XMLSchema" xmlns:xs="http://www.w3.org/2001/XMLSchema" xmlns:p="http://schemas.microsoft.com/office/2006/metadata/properties" xmlns:ns2="bed0c69e-5783-4ec3-887b-8e6fbf3bf22f" xmlns:ns3="f2c50378-db9a-4b95-b5cf-b89e1203313d" targetNamespace="http://schemas.microsoft.com/office/2006/metadata/properties" ma:root="true" ma:fieldsID="cc979137b435ede087bc10f007632bc0" ns2:_="" ns3:_="">
    <xsd:import namespace="bed0c69e-5783-4ec3-887b-8e6fbf3bf22f"/>
    <xsd:import namespace="f2c50378-db9a-4b95-b5cf-b89e120331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d0c69e-5783-4ec3-887b-8e6fbf3bf2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c50378-db9a-4b95-b5cf-b89e120331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2c50378-db9a-4b95-b5cf-b89e1203313d">
      <UserInfo>
        <DisplayName/>
        <AccountId xsi:nil="true"/>
        <AccountType/>
      </UserInfo>
    </SharedWithUsers>
  </documentManagement>
</p:properties>
</file>

<file path=customXml/itemProps1.xml><?xml version="1.0" encoding="utf-8"?>
<ds:datastoreItem xmlns:ds="http://schemas.openxmlformats.org/officeDocument/2006/customXml" ds:itemID="{2068B566-29E0-4A30-B1CE-457267FDF111}">
  <ds:schemaRefs>
    <ds:schemaRef ds:uri="http://schemas.microsoft.com/sharepoint/v3/contenttype/forms"/>
  </ds:schemaRefs>
</ds:datastoreItem>
</file>

<file path=customXml/itemProps2.xml><?xml version="1.0" encoding="utf-8"?>
<ds:datastoreItem xmlns:ds="http://schemas.openxmlformats.org/officeDocument/2006/customXml" ds:itemID="{B311047A-B469-46A1-9B99-151FC0F13163}">
  <ds:schemaRefs>
    <ds:schemaRef ds:uri="bed0c69e-5783-4ec3-887b-8e6fbf3bf22f"/>
    <ds:schemaRef ds:uri="f2c50378-db9a-4b95-b5cf-b89e1203313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3B80B50-C518-495D-8BD8-C57BDB9F5E6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f2c50378-db9a-4b95-b5cf-b89e1203313d"/>
    <ds:schemaRef ds:uri="bed0c69e-5783-4ec3-887b-8e6fbf3bf22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Ion</Template>
  <TotalTime>7368</TotalTime>
  <Words>810</Words>
  <Application>Microsoft Office PowerPoint</Application>
  <PresentationFormat>On-screen Show (4:3)</PresentationFormat>
  <Paragraphs>176</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 Next LT Pro</vt:lpstr>
      <vt:lpstr>Calibri</vt:lpstr>
      <vt:lpstr>Century Gothic</vt:lpstr>
      <vt:lpstr>Times New Roman</vt:lpstr>
      <vt:lpstr>Wingdings 3</vt:lpstr>
      <vt:lpstr>Ion</vt:lpstr>
      <vt:lpstr>Institut collégial Vincent Massey Collegiate On se prepare pour la 10e année!</vt:lpstr>
      <vt:lpstr>Les cours nécessaires pour un diplôme du secondaire au Manitoba-total de 30 crédits</vt:lpstr>
      <vt:lpstr>Il faut avoir 15 crédits pour un diplôme en Immersion Française. Vous avez une distinction ENRICHIE avec 20 crédits en français et une distinction APPROFONDIE avec 22 crédits en français. Un crédit en français (XFR)est nécessaire à chaque année. Prenez le plus de cours possible en français pour enrichir votre expérience et être bilingue!</vt:lpstr>
      <vt:lpstr>Codes de cours</vt:lpstr>
      <vt:lpstr>Cours obligatoires pour un diplôme au secondaire</vt:lpstr>
      <vt:lpstr>Les cours de E.L.A</vt:lpstr>
      <vt:lpstr>Quel cours de mathématiques choisir?</vt:lpstr>
      <vt:lpstr>Quels sont vos choix pour Education Physique?</vt:lpstr>
      <vt:lpstr>Les Sciences Naturelles</vt:lpstr>
      <vt:lpstr>Trajectoire de cours avancés (honours)</vt:lpstr>
      <vt:lpstr>Cours facultatifs à choisir</vt:lpstr>
      <vt:lpstr>Cours facultatifs de 10e année</vt:lpstr>
      <vt:lpstr>Planifier pour votre future, faites de la recherche!</vt:lpstr>
      <vt:lpstr>Questions? </vt:lpstr>
    </vt:vector>
  </TitlesOfParts>
  <Company>Pembina Trails School Division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Vincent Massey Collegiate Planning for Grade 10 and 11</dc:title>
  <dc:creator>Susanne Suffield</dc:creator>
  <cp:lastModifiedBy>Becky Boock</cp:lastModifiedBy>
  <cp:revision>28</cp:revision>
  <dcterms:created xsi:type="dcterms:W3CDTF">2015-02-12T20:20:34Z</dcterms:created>
  <dcterms:modified xsi:type="dcterms:W3CDTF">2024-02-12T21:32:56Z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0x010100AB11CC90149FD44B950179966C036DC5</vt:lpwstr>
  </property>
  <property fmtid="{D5CDD505-2E9C-101B-9397-08002B2CF9AE}" pid="3" name="AuthorIds_UIVersion_512">
    <vt:lpwstr>29</vt:lpwstr>
  </property>
  <property fmtid="{D5CDD505-2E9C-101B-9397-08002B2CF9AE}" pid="4" name="Order">
    <vt:r8>2114200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ies>
</file>