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8" r:id="rId6"/>
    <p:sldId id="276" r:id="rId7"/>
    <p:sldId id="257" r:id="rId8"/>
    <p:sldId id="277" r:id="rId9"/>
    <p:sldId id="267" r:id="rId10"/>
    <p:sldId id="279" r:id="rId11"/>
    <p:sldId id="280" r:id="rId12"/>
    <p:sldId id="268" r:id="rId13"/>
    <p:sldId id="281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4F9C8-E37A-43D6-90A6-171BCCA8AA9F}" v="425" dt="2024-02-13T16:50:36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6" autoAdjust="0"/>
    <p:restoredTop sz="94660"/>
  </p:normalViewPr>
  <p:slideViewPr>
    <p:cSldViewPr>
      <p:cViewPr varScale="1">
        <p:scale>
          <a:sx n="68" d="100"/>
          <a:sy n="68" d="100"/>
        </p:scale>
        <p:origin x="6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1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dace Yaholkoski" userId="c1bc6e50-448a-41ec-b972-aae5221ffe84" providerId="ADAL" clId="{F1D4F9C8-E37A-43D6-90A6-171BCCA8AA9F}"/>
    <pc:docChg chg="undo custSel addSld delSld modSld sldOrd delMainMaster">
      <pc:chgData name="Candace Yaholkoski" userId="c1bc6e50-448a-41ec-b972-aae5221ffe84" providerId="ADAL" clId="{F1D4F9C8-E37A-43D6-90A6-171BCCA8AA9F}" dt="2024-02-13T16:59:54.136" v="2842" actId="1076"/>
      <pc:docMkLst>
        <pc:docMk/>
      </pc:docMkLst>
      <pc:sldChg chg="addSp delSp modSp mod setBg modAnim setClrOvrMap">
        <pc:chgData name="Candace Yaholkoski" userId="c1bc6e50-448a-41ec-b972-aae5221ffe84" providerId="ADAL" clId="{F1D4F9C8-E37A-43D6-90A6-171BCCA8AA9F}" dt="2024-02-12T21:40:30.558" v="1971"/>
        <pc:sldMkLst>
          <pc:docMk/>
          <pc:sldMk cId="4083538514" sldId="256"/>
        </pc:sldMkLst>
        <pc:spChg chg="mod">
          <ac:chgData name="Candace Yaholkoski" userId="c1bc6e50-448a-41ec-b972-aae5221ffe84" providerId="ADAL" clId="{F1D4F9C8-E37A-43D6-90A6-171BCCA8AA9F}" dt="2024-02-09T19:43:34.816" v="1671" actId="14100"/>
          <ac:spMkLst>
            <pc:docMk/>
            <pc:sldMk cId="4083538514" sldId="256"/>
            <ac:spMk id="2" creationId="{00000000-0000-0000-0000-000000000000}"/>
          </ac:spMkLst>
        </pc:spChg>
        <pc:spChg chg="mod">
          <ac:chgData name="Candace Yaholkoski" userId="c1bc6e50-448a-41ec-b972-aae5221ffe84" providerId="ADAL" clId="{F1D4F9C8-E37A-43D6-90A6-171BCCA8AA9F}" dt="2024-02-09T19:43:44.351" v="1672" actId="1076"/>
          <ac:spMkLst>
            <pc:docMk/>
            <pc:sldMk cId="4083538514" sldId="256"/>
            <ac:spMk id="3" creationId="{00000000-0000-0000-0000-000000000000}"/>
          </ac:spMkLst>
        </pc:spChg>
        <pc:spChg chg="add del">
          <ac:chgData name="Candace Yaholkoski" userId="c1bc6e50-448a-41ec-b972-aae5221ffe84" providerId="ADAL" clId="{F1D4F9C8-E37A-43D6-90A6-171BCCA8AA9F}" dt="2024-02-09T16:45:09.081" v="997" actId="26606"/>
          <ac:spMkLst>
            <pc:docMk/>
            <pc:sldMk cId="4083538514" sldId="256"/>
            <ac:spMk id="8" creationId="{9179DE42-5613-4B35-A1E6-6CCBAA13C743}"/>
          </ac:spMkLst>
        </pc:spChg>
        <pc:spChg chg="add del">
          <ac:chgData name="Candace Yaholkoski" userId="c1bc6e50-448a-41ec-b972-aae5221ffe84" providerId="ADAL" clId="{F1D4F9C8-E37A-43D6-90A6-171BCCA8AA9F}" dt="2024-02-09T16:45:09.081" v="997" actId="26606"/>
          <ac:spMkLst>
            <pc:docMk/>
            <pc:sldMk cId="4083538514" sldId="256"/>
            <ac:spMk id="14" creationId="{52FB45E9-914E-4471-AC87-E475CD51767D}"/>
          </ac:spMkLst>
        </pc:spChg>
        <pc:spChg chg="add del">
          <ac:chgData name="Candace Yaholkoski" userId="c1bc6e50-448a-41ec-b972-aae5221ffe84" providerId="ADAL" clId="{F1D4F9C8-E37A-43D6-90A6-171BCCA8AA9F}" dt="2024-02-09T16:45:09.081" v="997" actId="26606"/>
          <ac:spMkLst>
            <pc:docMk/>
            <pc:sldMk cId="4083538514" sldId="256"/>
            <ac:spMk id="16" creationId="{C310626D-5743-49D4-8F7D-88C4F8F05774}"/>
          </ac:spMkLst>
        </pc:spChg>
        <pc:spChg chg="add del">
          <ac:chgData name="Candace Yaholkoski" userId="c1bc6e50-448a-41ec-b972-aae5221ffe84" providerId="ADAL" clId="{F1D4F9C8-E37A-43D6-90A6-171BCCA8AA9F}" dt="2024-02-09T16:45:09.081" v="997" actId="26606"/>
          <ac:spMkLst>
            <pc:docMk/>
            <pc:sldMk cId="4083538514" sldId="256"/>
            <ac:spMk id="18" creationId="{3C195FC1-B568-4C72-9902-34CB35DDD7A1}"/>
          </ac:spMkLst>
        </pc:spChg>
        <pc:spChg chg="add del">
          <ac:chgData name="Candace Yaholkoski" userId="c1bc6e50-448a-41ec-b972-aae5221ffe84" providerId="ADAL" clId="{F1D4F9C8-E37A-43D6-90A6-171BCCA8AA9F}" dt="2024-02-09T16:45:09.081" v="997" actId="26606"/>
          <ac:spMkLst>
            <pc:docMk/>
            <pc:sldMk cId="4083538514" sldId="256"/>
            <ac:spMk id="20" creationId="{EF2BDF77-362C-43F0-8CBB-A969EC2AE0C4}"/>
          </ac:spMkLst>
        </pc:spChg>
        <pc:spChg chg="add del">
          <ac:chgData name="Candace Yaholkoski" userId="c1bc6e50-448a-41ec-b972-aae5221ffe84" providerId="ADAL" clId="{F1D4F9C8-E37A-43D6-90A6-171BCCA8AA9F}" dt="2024-02-09T16:45:09.081" v="997" actId="26606"/>
          <ac:spMkLst>
            <pc:docMk/>
            <pc:sldMk cId="4083538514" sldId="256"/>
            <ac:spMk id="22" creationId="{4BE96B01-3929-432D-B8C2-ADBCB74C2EF4}"/>
          </ac:spMkLst>
        </pc:spChg>
        <pc:spChg chg="add del">
          <ac:chgData name="Candace Yaholkoski" userId="c1bc6e50-448a-41ec-b972-aae5221ffe84" providerId="ADAL" clId="{F1D4F9C8-E37A-43D6-90A6-171BCCA8AA9F}" dt="2024-02-09T16:45:09.081" v="997" actId="26606"/>
          <ac:spMkLst>
            <pc:docMk/>
            <pc:sldMk cId="4083538514" sldId="256"/>
            <ac:spMk id="24" creationId="{2A6FCDE6-CDE2-4C51-B18E-A95CFB679714}"/>
          </ac:spMkLst>
        </pc:spChg>
        <pc:spChg chg="add del">
          <ac:chgData name="Candace Yaholkoski" userId="c1bc6e50-448a-41ec-b972-aae5221ffe84" providerId="ADAL" clId="{F1D4F9C8-E37A-43D6-90A6-171BCCA8AA9F}" dt="2024-02-09T16:45:09.081" v="997" actId="26606"/>
          <ac:spMkLst>
            <pc:docMk/>
            <pc:sldMk cId="4083538514" sldId="256"/>
            <ac:spMk id="26" creationId="{9D2E8756-2465-473A-BA2A-2DB1D6224745}"/>
          </ac:spMkLst>
        </pc:spChg>
        <pc:spChg chg="add del">
          <ac:chgData name="Candace Yaholkoski" userId="c1bc6e50-448a-41ec-b972-aae5221ffe84" providerId="ADAL" clId="{F1D4F9C8-E37A-43D6-90A6-171BCCA8AA9F}" dt="2024-02-09T19:42:40.697" v="1665" actId="26606"/>
          <ac:spMkLst>
            <pc:docMk/>
            <pc:sldMk cId="4083538514" sldId="256"/>
            <ac:spMk id="28" creationId="{5A7802B6-FF37-40CF-A7E2-6F2A0D9A91EF}"/>
          </ac:spMkLst>
        </pc:spChg>
        <pc:spChg chg="add del">
          <ac:chgData name="Candace Yaholkoski" userId="c1bc6e50-448a-41ec-b972-aae5221ffe84" providerId="ADAL" clId="{F1D4F9C8-E37A-43D6-90A6-171BCCA8AA9F}" dt="2024-02-09T16:44:54.153" v="994" actId="26606"/>
          <ac:spMkLst>
            <pc:docMk/>
            <pc:sldMk cId="4083538514" sldId="256"/>
            <ac:spMk id="31" creationId="{5A7802B6-FF37-40CF-A7E2-6F2A0D9A91EF}"/>
          </ac:spMkLst>
        </pc:spChg>
        <pc:picChg chg="add mod ord">
          <ac:chgData name="Candace Yaholkoski" userId="c1bc6e50-448a-41ec-b972-aae5221ffe84" providerId="ADAL" clId="{F1D4F9C8-E37A-43D6-90A6-171BCCA8AA9F}" dt="2024-02-09T19:44:09.639" v="1674" actId="1076"/>
          <ac:picMkLst>
            <pc:docMk/>
            <pc:sldMk cId="4083538514" sldId="256"/>
            <ac:picMk id="4" creationId="{DF69D32F-6243-5F9D-1BC8-A09C1674DCA6}"/>
          </ac:picMkLst>
        </pc:picChg>
        <pc:cxnChg chg="add del">
          <ac:chgData name="Candace Yaholkoski" userId="c1bc6e50-448a-41ec-b972-aae5221ffe84" providerId="ADAL" clId="{F1D4F9C8-E37A-43D6-90A6-171BCCA8AA9F}" dt="2024-02-09T16:45:09.081" v="997" actId="26606"/>
          <ac:cxnSpMkLst>
            <pc:docMk/>
            <pc:sldMk cId="4083538514" sldId="256"/>
            <ac:cxnSpMk id="10" creationId="{EB898B32-3891-4C3A-8F58-C5969D2E9033}"/>
          </ac:cxnSpMkLst>
        </pc:cxnChg>
        <pc:cxnChg chg="add del">
          <ac:chgData name="Candace Yaholkoski" userId="c1bc6e50-448a-41ec-b972-aae5221ffe84" providerId="ADAL" clId="{F1D4F9C8-E37A-43D6-90A6-171BCCA8AA9F}" dt="2024-02-09T16:45:09.081" v="997" actId="26606"/>
          <ac:cxnSpMkLst>
            <pc:docMk/>
            <pc:sldMk cId="4083538514" sldId="256"/>
            <ac:cxnSpMk id="12" creationId="{4AE4806D-B8F9-4679-A68A-9BD21C01A301}"/>
          </ac:cxnSpMkLst>
        </pc:cxnChg>
      </pc:sldChg>
      <pc:sldChg chg="addSp delSp modSp mod modAnim">
        <pc:chgData name="Candace Yaholkoski" userId="c1bc6e50-448a-41ec-b972-aae5221ffe84" providerId="ADAL" clId="{F1D4F9C8-E37A-43D6-90A6-171BCCA8AA9F}" dt="2024-02-12T21:40:19.556" v="1969"/>
        <pc:sldMkLst>
          <pc:docMk/>
          <pc:sldMk cId="3518249290" sldId="257"/>
        </pc:sldMkLst>
        <pc:spChg chg="mod">
          <ac:chgData name="Candace Yaholkoski" userId="c1bc6e50-448a-41ec-b972-aae5221ffe84" providerId="ADAL" clId="{F1D4F9C8-E37A-43D6-90A6-171BCCA8AA9F}" dt="2024-02-09T16:55:20.996" v="1092" actId="20577"/>
          <ac:spMkLst>
            <pc:docMk/>
            <pc:sldMk cId="3518249290" sldId="257"/>
            <ac:spMk id="2" creationId="{00000000-0000-0000-0000-000000000000}"/>
          </ac:spMkLst>
        </pc:spChg>
        <pc:spChg chg="mod">
          <ac:chgData name="Candace Yaholkoski" userId="c1bc6e50-448a-41ec-b972-aae5221ffe84" providerId="ADAL" clId="{F1D4F9C8-E37A-43D6-90A6-171BCCA8AA9F}" dt="2024-02-09T17:04:32.051" v="1282" actId="20577"/>
          <ac:spMkLst>
            <pc:docMk/>
            <pc:sldMk cId="3518249290" sldId="257"/>
            <ac:spMk id="3" creationId="{00000000-0000-0000-0000-000000000000}"/>
          </ac:spMkLst>
        </pc:spChg>
        <pc:spChg chg="mod">
          <ac:chgData name="Candace Yaholkoski" userId="c1bc6e50-448a-41ec-b972-aae5221ffe84" providerId="ADAL" clId="{F1D4F9C8-E37A-43D6-90A6-171BCCA8AA9F}" dt="2024-02-09T17:47:20.485" v="1300" actId="113"/>
          <ac:spMkLst>
            <pc:docMk/>
            <pc:sldMk cId="3518249290" sldId="257"/>
            <ac:spMk id="4" creationId="{00000000-0000-0000-0000-000000000000}"/>
          </ac:spMkLst>
        </pc:spChg>
        <pc:spChg chg="del">
          <ac:chgData name="Candace Yaholkoski" userId="c1bc6e50-448a-41ec-b972-aae5221ffe84" providerId="ADAL" clId="{F1D4F9C8-E37A-43D6-90A6-171BCCA8AA9F}" dt="2024-02-01T17:28:58.330" v="102" actId="26606"/>
          <ac:spMkLst>
            <pc:docMk/>
            <pc:sldMk cId="3518249290" sldId="257"/>
            <ac:spMk id="22" creationId="{3BCB5F6A-9EB0-40B0-9D13-3023E9A20508}"/>
          </ac:spMkLst>
        </pc:spChg>
        <pc:spChg chg="add">
          <ac:chgData name="Candace Yaholkoski" userId="c1bc6e50-448a-41ec-b972-aae5221ffe84" providerId="ADAL" clId="{F1D4F9C8-E37A-43D6-90A6-171BCCA8AA9F}" dt="2024-02-01T17:28:58.330" v="102" actId="26606"/>
          <ac:spMkLst>
            <pc:docMk/>
            <pc:sldMk cId="3518249290" sldId="257"/>
            <ac:spMk id="39" creationId="{BDDE9CD4-0E0A-4129-8689-A89C4E9A666D}"/>
          </ac:spMkLst>
        </pc:spChg>
        <pc:grpChg chg="del">
          <ac:chgData name="Candace Yaholkoski" userId="c1bc6e50-448a-41ec-b972-aae5221ffe84" providerId="ADAL" clId="{F1D4F9C8-E37A-43D6-90A6-171BCCA8AA9F}" dt="2024-02-01T17:28:58.330" v="102" actId="26606"/>
          <ac:grpSpMkLst>
            <pc:docMk/>
            <pc:sldMk cId="3518249290" sldId="257"/>
            <ac:grpSpMk id="10" creationId="{10BE40E3-5550-4CDD-B4FD-387C33EBF157}"/>
          </ac:grpSpMkLst>
        </pc:grpChg>
        <pc:grpChg chg="add">
          <ac:chgData name="Candace Yaholkoski" userId="c1bc6e50-448a-41ec-b972-aae5221ffe84" providerId="ADAL" clId="{F1D4F9C8-E37A-43D6-90A6-171BCCA8AA9F}" dt="2024-02-01T17:28:58.330" v="102" actId="26606"/>
          <ac:grpSpMkLst>
            <pc:docMk/>
            <pc:sldMk cId="3518249290" sldId="257"/>
            <ac:grpSpMk id="27" creationId="{10BE40E3-5550-4CDD-B4FD-387C33EBF157}"/>
          </ac:grpSpMkLst>
        </pc:grpChg>
        <pc:grpChg chg="add">
          <ac:chgData name="Candace Yaholkoski" userId="c1bc6e50-448a-41ec-b972-aae5221ffe84" providerId="ADAL" clId="{F1D4F9C8-E37A-43D6-90A6-171BCCA8AA9F}" dt="2024-02-01T17:28:58.330" v="102" actId="26606"/>
          <ac:grpSpMkLst>
            <pc:docMk/>
            <pc:sldMk cId="3518249290" sldId="257"/>
            <ac:grpSpMk id="41" creationId="{85DB3CA2-FA66-42B9-90EF-394894352D8C}"/>
          </ac:grpSpMkLst>
        </pc:grpChg>
        <pc:picChg chg="mod ord">
          <ac:chgData name="Candace Yaholkoski" userId="c1bc6e50-448a-41ec-b972-aae5221ffe84" providerId="ADAL" clId="{F1D4F9C8-E37A-43D6-90A6-171BCCA8AA9F}" dt="2024-02-08T19:51:38.764" v="975" actId="1076"/>
          <ac:picMkLst>
            <pc:docMk/>
            <pc:sldMk cId="3518249290" sldId="257"/>
            <ac:picMk id="6" creationId="{00D659D7-FCDC-AF68-8A78-EE334D340A3E}"/>
          </ac:picMkLst>
        </pc:picChg>
      </pc:sldChg>
      <pc:sldChg chg="addSp delSp modSp del mod ord setBg">
        <pc:chgData name="Candace Yaholkoski" userId="c1bc6e50-448a-41ec-b972-aae5221ffe84" providerId="ADAL" clId="{F1D4F9C8-E37A-43D6-90A6-171BCCA8AA9F}" dt="2024-02-09T21:32:30.772" v="1734" actId="47"/>
        <pc:sldMkLst>
          <pc:docMk/>
          <pc:sldMk cId="2819091608" sldId="264"/>
        </pc:sldMkLst>
        <pc:spChg chg="del mod">
          <ac:chgData name="Candace Yaholkoski" userId="c1bc6e50-448a-41ec-b972-aae5221ffe84" providerId="ADAL" clId="{F1D4F9C8-E37A-43D6-90A6-171BCCA8AA9F}" dt="2024-02-09T17:32:01.886" v="1291" actId="26606"/>
          <ac:spMkLst>
            <pc:docMk/>
            <pc:sldMk cId="2819091608" sldId="264"/>
            <ac:spMk id="2" creationId="{00000000-0000-0000-0000-000000000000}"/>
          </ac:spMkLst>
        </pc:spChg>
        <pc:spChg chg="mod">
          <ac:chgData name="Candace Yaholkoski" userId="c1bc6e50-448a-41ec-b972-aae5221ffe84" providerId="ADAL" clId="{F1D4F9C8-E37A-43D6-90A6-171BCCA8AA9F}" dt="2024-02-09T17:45:47.999" v="1294" actId="26606"/>
          <ac:spMkLst>
            <pc:docMk/>
            <pc:sldMk cId="2819091608" sldId="264"/>
            <ac:spMk id="3" creationId="{00000000-0000-0000-0000-000000000000}"/>
          </ac:spMkLst>
        </pc:spChg>
        <pc:spChg chg="add del mod">
          <ac:chgData name="Candace Yaholkoski" userId="c1bc6e50-448a-41ec-b972-aae5221ffe84" providerId="ADAL" clId="{F1D4F9C8-E37A-43D6-90A6-171BCCA8AA9F}" dt="2024-02-09T21:23:07.207" v="1691" actId="767"/>
          <ac:spMkLst>
            <pc:docMk/>
            <pc:sldMk cId="2819091608" sldId="264"/>
            <ac:spMk id="4" creationId="{DBF6AC5F-D029-107E-119C-0E9572332368}"/>
          </ac:spMkLst>
        </pc:spChg>
        <pc:spChg chg="add del mod">
          <ac:chgData name="Candace Yaholkoski" userId="c1bc6e50-448a-41ec-b972-aae5221ffe84" providerId="ADAL" clId="{F1D4F9C8-E37A-43D6-90A6-171BCCA8AA9F}" dt="2024-02-09T21:23:58.464" v="1706" actId="767"/>
          <ac:spMkLst>
            <pc:docMk/>
            <pc:sldMk cId="2819091608" sldId="264"/>
            <ac:spMk id="6" creationId="{71098D1E-6CB0-226C-32B5-8175899A0DAC}"/>
          </ac:spMkLst>
        </pc:spChg>
        <pc:spChg chg="add mod">
          <ac:chgData name="Candace Yaholkoski" userId="c1bc6e50-448a-41ec-b972-aae5221ffe84" providerId="ADAL" clId="{F1D4F9C8-E37A-43D6-90A6-171BCCA8AA9F}" dt="2024-02-09T21:25:46.981" v="1717"/>
          <ac:spMkLst>
            <pc:docMk/>
            <pc:sldMk cId="2819091608" sldId="264"/>
            <ac:spMk id="7" creationId="{9EEB7F9F-9E59-E2FC-D99B-450D59C9CE6F}"/>
          </ac:spMkLst>
        </pc:spChg>
        <pc:spChg chg="add del">
          <ac:chgData name="Candace Yaholkoski" userId="c1bc6e50-448a-41ec-b972-aae5221ffe84" providerId="ADAL" clId="{F1D4F9C8-E37A-43D6-90A6-171BCCA8AA9F}" dt="2024-02-09T17:45:47.999" v="1294" actId="26606"/>
          <ac:spMkLst>
            <pc:docMk/>
            <pc:sldMk cId="2819091608" sldId="264"/>
            <ac:spMk id="9" creationId="{9F4444CE-BC8D-4D61-B303-4C05614E62AB}"/>
          </ac:spMkLst>
        </pc:spChg>
        <pc:spChg chg="add del">
          <ac:chgData name="Candace Yaholkoski" userId="c1bc6e50-448a-41ec-b972-aae5221ffe84" providerId="ADAL" clId="{F1D4F9C8-E37A-43D6-90A6-171BCCA8AA9F}" dt="2024-02-09T17:45:47.999" v="1294" actId="26606"/>
          <ac:spMkLst>
            <pc:docMk/>
            <pc:sldMk cId="2819091608" sldId="264"/>
            <ac:spMk id="11" creationId="{73772B81-181F-48B7-8826-4D9686D15DF5}"/>
          </ac:spMkLst>
        </pc:spChg>
        <pc:spChg chg="add del">
          <ac:chgData name="Candace Yaholkoski" userId="c1bc6e50-448a-41ec-b972-aae5221ffe84" providerId="ADAL" clId="{F1D4F9C8-E37A-43D6-90A6-171BCCA8AA9F}" dt="2024-02-09T17:45:47.999" v="1294" actId="26606"/>
          <ac:spMkLst>
            <pc:docMk/>
            <pc:sldMk cId="2819091608" sldId="264"/>
            <ac:spMk id="13" creationId="{B2205F6E-03C6-4E92-877C-E2482F6599AA}"/>
          </ac:spMkLst>
        </pc:spChg>
        <pc:spChg chg="add del">
          <ac:chgData name="Candace Yaholkoski" userId="c1bc6e50-448a-41ec-b972-aae5221ffe84" providerId="ADAL" clId="{F1D4F9C8-E37A-43D6-90A6-171BCCA8AA9F}" dt="2024-02-09T17:45:47.898" v="1293" actId="26606"/>
          <ac:spMkLst>
            <pc:docMk/>
            <pc:sldMk cId="2819091608" sldId="264"/>
            <ac:spMk id="18" creationId="{9F4444CE-BC8D-4D61-B303-4C05614E62AB}"/>
          </ac:spMkLst>
        </pc:spChg>
        <pc:spChg chg="add del">
          <ac:chgData name="Candace Yaholkoski" userId="c1bc6e50-448a-41ec-b972-aae5221ffe84" providerId="ADAL" clId="{F1D4F9C8-E37A-43D6-90A6-171BCCA8AA9F}" dt="2024-02-09T17:45:47.898" v="1293" actId="26606"/>
          <ac:spMkLst>
            <pc:docMk/>
            <pc:sldMk cId="2819091608" sldId="264"/>
            <ac:spMk id="20" creationId="{73772B81-181F-48B7-8826-4D9686D15DF5}"/>
          </ac:spMkLst>
        </pc:spChg>
        <pc:spChg chg="add del">
          <ac:chgData name="Candace Yaholkoski" userId="c1bc6e50-448a-41ec-b972-aae5221ffe84" providerId="ADAL" clId="{F1D4F9C8-E37A-43D6-90A6-171BCCA8AA9F}" dt="2024-02-09T17:45:47.898" v="1293" actId="26606"/>
          <ac:spMkLst>
            <pc:docMk/>
            <pc:sldMk cId="2819091608" sldId="264"/>
            <ac:spMk id="22" creationId="{B2205F6E-03C6-4E92-877C-E2482F6599AA}"/>
          </ac:spMkLst>
        </pc:spChg>
        <pc:spChg chg="add">
          <ac:chgData name="Candace Yaholkoski" userId="c1bc6e50-448a-41ec-b972-aae5221ffe84" providerId="ADAL" clId="{F1D4F9C8-E37A-43D6-90A6-171BCCA8AA9F}" dt="2024-02-09T17:45:47.999" v="1294" actId="26606"/>
          <ac:spMkLst>
            <pc:docMk/>
            <pc:sldMk cId="2819091608" sldId="264"/>
            <ac:spMk id="30" creationId="{655AE6B0-AC9E-4167-806F-E9DB135FC46B}"/>
          </ac:spMkLst>
        </pc:spChg>
        <pc:spChg chg="add">
          <ac:chgData name="Candace Yaholkoski" userId="c1bc6e50-448a-41ec-b972-aae5221ffe84" providerId="ADAL" clId="{F1D4F9C8-E37A-43D6-90A6-171BCCA8AA9F}" dt="2024-02-09T17:45:47.999" v="1294" actId="26606"/>
          <ac:spMkLst>
            <pc:docMk/>
            <pc:sldMk cId="2819091608" sldId="264"/>
            <ac:spMk id="31" creationId="{87BD1F4E-A66D-4C06-86DA-8D56CA7A3B41}"/>
          </ac:spMkLst>
        </pc:spChg>
        <pc:grpChg chg="add">
          <ac:chgData name="Candace Yaholkoski" userId="c1bc6e50-448a-41ec-b972-aae5221ffe84" providerId="ADAL" clId="{F1D4F9C8-E37A-43D6-90A6-171BCCA8AA9F}" dt="2024-02-09T17:45:47.999" v="1294" actId="26606"/>
          <ac:grpSpMkLst>
            <pc:docMk/>
            <pc:sldMk cId="2819091608" sldId="264"/>
            <ac:grpSpMk id="32" creationId="{3523416A-383B-4FDC-B4C9-D8EDDFE9C043}"/>
          </ac:grpSpMkLst>
        </pc:grpChg>
        <pc:graphicFrameChg chg="add mod modGraphic">
          <ac:chgData name="Candace Yaholkoski" userId="c1bc6e50-448a-41ec-b972-aae5221ffe84" providerId="ADAL" clId="{F1D4F9C8-E37A-43D6-90A6-171BCCA8AA9F}" dt="2024-02-09T21:22:41.415" v="1689" actId="20577"/>
          <ac:graphicFrameMkLst>
            <pc:docMk/>
            <pc:sldMk cId="2819091608" sldId="264"/>
            <ac:graphicFrameMk id="5" creationId="{42AEB080-05BB-F0E7-EAF5-E11A2330C079}"/>
          </ac:graphicFrameMkLst>
        </pc:graphicFrameChg>
      </pc:sldChg>
      <pc:sldChg chg="modSp del mod">
        <pc:chgData name="Candace Yaholkoski" userId="c1bc6e50-448a-41ec-b972-aae5221ffe84" providerId="ADAL" clId="{F1D4F9C8-E37A-43D6-90A6-171BCCA8AA9F}" dt="2024-02-09T21:26:34.625" v="1722" actId="47"/>
        <pc:sldMkLst>
          <pc:docMk/>
          <pc:sldMk cId="743343116" sldId="265"/>
        </pc:sldMkLst>
        <pc:spChg chg="mod">
          <ac:chgData name="Candace Yaholkoski" userId="c1bc6e50-448a-41ec-b972-aae5221ffe84" providerId="ADAL" clId="{F1D4F9C8-E37A-43D6-90A6-171BCCA8AA9F}" dt="2024-02-08T17:34:31.243" v="405" actId="5793"/>
          <ac:spMkLst>
            <pc:docMk/>
            <pc:sldMk cId="743343116" sldId="265"/>
            <ac:spMk id="2" creationId="{00000000-0000-0000-0000-000000000000}"/>
          </ac:spMkLst>
        </pc:spChg>
        <pc:spChg chg="mod">
          <ac:chgData name="Candace Yaholkoski" userId="c1bc6e50-448a-41ec-b972-aae5221ffe84" providerId="ADAL" clId="{F1D4F9C8-E37A-43D6-90A6-171BCCA8AA9F}" dt="2024-02-01T17:49:38.865" v="240" actId="20577"/>
          <ac:spMkLst>
            <pc:docMk/>
            <pc:sldMk cId="743343116" sldId="265"/>
            <ac:spMk id="3" creationId="{00000000-0000-0000-0000-000000000000}"/>
          </ac:spMkLst>
        </pc:spChg>
      </pc:sldChg>
      <pc:sldChg chg="addSp delSp modSp mod ord setBg">
        <pc:chgData name="Candace Yaholkoski" userId="c1bc6e50-448a-41ec-b972-aae5221ffe84" providerId="ADAL" clId="{F1D4F9C8-E37A-43D6-90A6-171BCCA8AA9F}" dt="2024-02-13T15:09:00.566" v="2074" actId="114"/>
        <pc:sldMkLst>
          <pc:docMk/>
          <pc:sldMk cId="385505747" sldId="267"/>
        </pc:sldMkLst>
        <pc:spChg chg="del mod">
          <ac:chgData name="Candace Yaholkoski" userId="c1bc6e50-448a-41ec-b972-aae5221ffe84" providerId="ADAL" clId="{F1D4F9C8-E37A-43D6-90A6-171BCCA8AA9F}" dt="2024-02-09T17:46:09.310" v="1295" actId="26606"/>
          <ac:spMkLst>
            <pc:docMk/>
            <pc:sldMk cId="385505747" sldId="267"/>
            <ac:spMk id="2" creationId="{00000000-0000-0000-0000-000000000000}"/>
          </ac:spMkLst>
        </pc:spChg>
        <pc:spChg chg="add mod">
          <ac:chgData name="Candace Yaholkoski" userId="c1bc6e50-448a-41ec-b972-aae5221ffe84" providerId="ADAL" clId="{F1D4F9C8-E37A-43D6-90A6-171BCCA8AA9F}" dt="2024-02-13T15:09:00.566" v="2074" actId="114"/>
          <ac:spMkLst>
            <pc:docMk/>
            <pc:sldMk cId="385505747" sldId="267"/>
            <ac:spMk id="2" creationId="{B8330652-7158-8D30-6643-11FDFE730FDA}"/>
          </ac:spMkLst>
        </pc:spChg>
        <pc:spChg chg="mod">
          <ac:chgData name="Candace Yaholkoski" userId="c1bc6e50-448a-41ec-b972-aae5221ffe84" providerId="ADAL" clId="{F1D4F9C8-E37A-43D6-90A6-171BCCA8AA9F}" dt="2024-02-09T17:46:09.310" v="1295" actId="26606"/>
          <ac:spMkLst>
            <pc:docMk/>
            <pc:sldMk cId="385505747" sldId="267"/>
            <ac:spMk id="3" creationId="{00000000-0000-0000-0000-000000000000}"/>
          </ac:spMkLst>
        </pc:spChg>
        <pc:spChg chg="add">
          <ac:chgData name="Candace Yaholkoski" userId="c1bc6e50-448a-41ec-b972-aae5221ffe84" providerId="ADAL" clId="{F1D4F9C8-E37A-43D6-90A6-171BCCA8AA9F}" dt="2024-02-09T17:46:09.310" v="1295" actId="26606"/>
          <ac:spMkLst>
            <pc:docMk/>
            <pc:sldMk cId="385505747" sldId="267"/>
            <ac:spMk id="9" creationId="{655AE6B0-AC9E-4167-806F-E9DB135FC46B}"/>
          </ac:spMkLst>
        </pc:spChg>
        <pc:spChg chg="add">
          <ac:chgData name="Candace Yaholkoski" userId="c1bc6e50-448a-41ec-b972-aae5221ffe84" providerId="ADAL" clId="{F1D4F9C8-E37A-43D6-90A6-171BCCA8AA9F}" dt="2024-02-09T17:46:09.310" v="1295" actId="26606"/>
          <ac:spMkLst>
            <pc:docMk/>
            <pc:sldMk cId="385505747" sldId="267"/>
            <ac:spMk id="22" creationId="{87BD1F4E-A66D-4C06-86DA-8D56CA7A3B41}"/>
          </ac:spMkLst>
        </pc:spChg>
        <pc:grpChg chg="add">
          <ac:chgData name="Candace Yaholkoski" userId="c1bc6e50-448a-41ec-b972-aae5221ffe84" providerId="ADAL" clId="{F1D4F9C8-E37A-43D6-90A6-171BCCA8AA9F}" dt="2024-02-09T17:46:09.310" v="1295" actId="26606"/>
          <ac:grpSpMkLst>
            <pc:docMk/>
            <pc:sldMk cId="385505747" sldId="267"/>
            <ac:grpSpMk id="11" creationId="{3523416A-383B-4FDC-B4C9-D8EDDFE9C043}"/>
          </ac:grpSpMkLst>
        </pc:grpChg>
        <pc:graphicFrameChg chg="add">
          <ac:chgData name="Candace Yaholkoski" userId="c1bc6e50-448a-41ec-b972-aae5221ffe84" providerId="ADAL" clId="{F1D4F9C8-E37A-43D6-90A6-171BCCA8AA9F}" dt="2024-02-09T17:46:09.310" v="1295" actId="26606"/>
          <ac:graphicFrameMkLst>
            <pc:docMk/>
            <pc:sldMk cId="385505747" sldId="267"/>
            <ac:graphicFrameMk id="5" creationId="{D24A787A-160E-9956-FA65-FB6A2E8097A6}"/>
          </ac:graphicFrameMkLst>
        </pc:graphicFrameChg>
      </pc:sldChg>
      <pc:sldChg chg="addSp delSp modSp mod setBg">
        <pc:chgData name="Candace Yaholkoski" userId="c1bc6e50-448a-41ec-b972-aae5221ffe84" providerId="ADAL" clId="{F1D4F9C8-E37A-43D6-90A6-171BCCA8AA9F}" dt="2024-02-13T16:59:39.455" v="2841" actId="1076"/>
        <pc:sldMkLst>
          <pc:docMk/>
          <pc:sldMk cId="541550720" sldId="268"/>
        </pc:sldMkLst>
        <pc:spChg chg="mod">
          <ac:chgData name="Candace Yaholkoski" userId="c1bc6e50-448a-41ec-b972-aae5221ffe84" providerId="ADAL" clId="{F1D4F9C8-E37A-43D6-90A6-171BCCA8AA9F}" dt="2024-02-13T16:59:39.455" v="2841" actId="1076"/>
          <ac:spMkLst>
            <pc:docMk/>
            <pc:sldMk cId="541550720" sldId="268"/>
            <ac:spMk id="2" creationId="{00000000-0000-0000-0000-000000000000}"/>
          </ac:spMkLst>
        </pc:spChg>
        <pc:spChg chg="mod">
          <ac:chgData name="Candace Yaholkoski" userId="c1bc6e50-448a-41ec-b972-aae5221ffe84" providerId="ADAL" clId="{F1D4F9C8-E37A-43D6-90A6-171BCCA8AA9F}" dt="2024-02-09T21:54:06.292" v="1958" actId="26606"/>
          <ac:spMkLst>
            <pc:docMk/>
            <pc:sldMk cId="541550720" sldId="268"/>
            <ac:spMk id="3" creationId="{00000000-0000-0000-0000-000000000000}"/>
          </ac:spMkLst>
        </pc:spChg>
        <pc:spChg chg="add">
          <ac:chgData name="Candace Yaholkoski" userId="c1bc6e50-448a-41ec-b972-aae5221ffe84" providerId="ADAL" clId="{F1D4F9C8-E37A-43D6-90A6-171BCCA8AA9F}" dt="2024-02-09T21:54:06.292" v="1958" actId="26606"/>
          <ac:spMkLst>
            <pc:docMk/>
            <pc:sldMk cId="541550720" sldId="268"/>
            <ac:spMk id="8" creationId="{8DF4D7F6-81B5-452A-9CE6-76D81F91D41B}"/>
          </ac:spMkLst>
        </pc:spChg>
        <pc:spChg chg="add del">
          <ac:chgData name="Candace Yaholkoski" userId="c1bc6e50-448a-41ec-b972-aae5221ffe84" providerId="ADAL" clId="{F1D4F9C8-E37A-43D6-90A6-171BCCA8AA9F}" dt="2024-02-09T21:53:52.642" v="1957" actId="26606"/>
          <ac:spMkLst>
            <pc:docMk/>
            <pc:sldMk cId="541550720" sldId="268"/>
            <ac:spMk id="9" creationId="{BDDE9CD4-0E0A-4129-8689-A89C4E9A666D}"/>
          </ac:spMkLst>
        </pc:spChg>
        <pc:spChg chg="add">
          <ac:chgData name="Candace Yaholkoski" userId="c1bc6e50-448a-41ec-b972-aae5221ffe84" providerId="ADAL" clId="{F1D4F9C8-E37A-43D6-90A6-171BCCA8AA9F}" dt="2024-02-09T21:54:06.292" v="1958" actId="26606"/>
          <ac:spMkLst>
            <pc:docMk/>
            <pc:sldMk cId="541550720" sldId="268"/>
            <ac:spMk id="10" creationId="{4600514D-20FB-4559-97DC-D1DC39E6C3DE}"/>
          </ac:spMkLst>
        </pc:spChg>
        <pc:spChg chg="add">
          <ac:chgData name="Candace Yaholkoski" userId="c1bc6e50-448a-41ec-b972-aae5221ffe84" providerId="ADAL" clId="{F1D4F9C8-E37A-43D6-90A6-171BCCA8AA9F}" dt="2024-02-09T21:54:06.292" v="1958" actId="26606"/>
          <ac:spMkLst>
            <pc:docMk/>
            <pc:sldMk cId="541550720" sldId="268"/>
            <ac:spMk id="12" creationId="{266F638A-E405-4AC0-B984-72E5813B0DD1}"/>
          </ac:spMkLst>
        </pc:spChg>
        <pc:spChg chg="add">
          <ac:chgData name="Candace Yaholkoski" userId="c1bc6e50-448a-41ec-b972-aae5221ffe84" providerId="ADAL" clId="{F1D4F9C8-E37A-43D6-90A6-171BCCA8AA9F}" dt="2024-02-09T21:54:06.292" v="1958" actId="26606"/>
          <ac:spMkLst>
            <pc:docMk/>
            <pc:sldMk cId="541550720" sldId="268"/>
            <ac:spMk id="13" creationId="{27B538D5-95DB-47ED-9CB4-34AE5BF78E6B}"/>
          </ac:spMkLst>
        </pc:spChg>
        <pc:grpChg chg="add del">
          <ac:chgData name="Candace Yaholkoski" userId="c1bc6e50-448a-41ec-b972-aae5221ffe84" providerId="ADAL" clId="{F1D4F9C8-E37A-43D6-90A6-171BCCA8AA9F}" dt="2024-02-09T21:53:52.642" v="1957" actId="26606"/>
          <ac:grpSpMkLst>
            <pc:docMk/>
            <pc:sldMk cId="541550720" sldId="268"/>
            <ac:grpSpMk id="11" creationId="{85DB3CA2-FA66-42B9-90EF-394894352D8C}"/>
          </ac:grpSpMkLst>
        </pc:grpChg>
        <pc:picChg chg="add del">
          <ac:chgData name="Candace Yaholkoski" userId="c1bc6e50-448a-41ec-b972-aae5221ffe84" providerId="ADAL" clId="{F1D4F9C8-E37A-43D6-90A6-171BCCA8AA9F}" dt="2024-02-09T21:53:52.642" v="1957" actId="26606"/>
          <ac:picMkLst>
            <pc:docMk/>
            <pc:sldMk cId="541550720" sldId="268"/>
            <ac:picMk id="5" creationId="{7FBCDB8E-77D3-93EF-606B-C7D424CD3672}"/>
          </ac:picMkLst>
        </pc:picChg>
        <pc:cxnChg chg="add">
          <ac:chgData name="Candace Yaholkoski" userId="c1bc6e50-448a-41ec-b972-aae5221ffe84" providerId="ADAL" clId="{F1D4F9C8-E37A-43D6-90A6-171BCCA8AA9F}" dt="2024-02-09T21:54:06.292" v="1958" actId="26606"/>
          <ac:cxnSpMkLst>
            <pc:docMk/>
            <pc:sldMk cId="541550720" sldId="268"/>
            <ac:cxnSpMk id="6" creationId="{7D1CBE93-B17D-4509-843C-82287C38032A}"/>
          </ac:cxnSpMkLst>
        </pc:cxnChg>
        <pc:cxnChg chg="add">
          <ac:chgData name="Candace Yaholkoski" userId="c1bc6e50-448a-41ec-b972-aae5221ffe84" providerId="ADAL" clId="{F1D4F9C8-E37A-43D6-90A6-171BCCA8AA9F}" dt="2024-02-09T21:54:06.292" v="1958" actId="26606"/>
          <ac:cxnSpMkLst>
            <pc:docMk/>
            <pc:sldMk cId="541550720" sldId="268"/>
            <ac:cxnSpMk id="7" creationId="{AE6277B4-6A43-48AB-89B2-3442221619CC}"/>
          </ac:cxnSpMkLst>
        </pc:cxnChg>
      </pc:sldChg>
      <pc:sldChg chg="modSp del mod">
        <pc:chgData name="Candace Yaholkoski" userId="c1bc6e50-448a-41ec-b972-aae5221ffe84" providerId="ADAL" clId="{F1D4F9C8-E37A-43D6-90A6-171BCCA8AA9F}" dt="2024-02-09T21:26:05.754" v="1721" actId="47"/>
        <pc:sldMkLst>
          <pc:docMk/>
          <pc:sldMk cId="1598712562" sldId="269"/>
        </pc:sldMkLst>
        <pc:spChg chg="mod">
          <ac:chgData name="Candace Yaholkoski" userId="c1bc6e50-448a-41ec-b972-aae5221ffe84" providerId="ADAL" clId="{F1D4F9C8-E37A-43D6-90A6-171BCCA8AA9F}" dt="2024-02-08T17:25:42.660" v="374" actId="20577"/>
          <ac:spMkLst>
            <pc:docMk/>
            <pc:sldMk cId="1598712562" sldId="269"/>
            <ac:spMk id="2" creationId="{00000000-0000-0000-0000-000000000000}"/>
          </ac:spMkLst>
        </pc:spChg>
      </pc:sldChg>
      <pc:sldChg chg="modSp del mod">
        <pc:chgData name="Candace Yaholkoski" userId="c1bc6e50-448a-41ec-b972-aae5221ffe84" providerId="ADAL" clId="{F1D4F9C8-E37A-43D6-90A6-171BCCA8AA9F}" dt="2024-02-09T21:40:51.004" v="1780" actId="47"/>
        <pc:sldMkLst>
          <pc:docMk/>
          <pc:sldMk cId="1756449849" sldId="270"/>
        </pc:sldMkLst>
        <pc:spChg chg="mod">
          <ac:chgData name="Candace Yaholkoski" userId="c1bc6e50-448a-41ec-b972-aae5221ffe84" providerId="ADAL" clId="{F1D4F9C8-E37A-43D6-90A6-171BCCA8AA9F}" dt="2024-02-09T21:40:38.413" v="1773" actId="21"/>
          <ac:spMkLst>
            <pc:docMk/>
            <pc:sldMk cId="1756449849" sldId="270"/>
            <ac:spMk id="2" creationId="{00000000-0000-0000-0000-000000000000}"/>
          </ac:spMkLst>
        </pc:spChg>
      </pc:sldChg>
      <pc:sldChg chg="add del">
        <pc:chgData name="Candace Yaholkoski" userId="c1bc6e50-448a-41ec-b972-aae5221ffe84" providerId="ADAL" clId="{F1D4F9C8-E37A-43D6-90A6-171BCCA8AA9F}" dt="2024-02-09T21:26:58.876" v="1727" actId="47"/>
        <pc:sldMkLst>
          <pc:docMk/>
          <pc:sldMk cId="2096898062" sldId="271"/>
        </pc:sldMkLst>
      </pc:sldChg>
      <pc:sldChg chg="del">
        <pc:chgData name="Candace Yaholkoski" userId="c1bc6e50-448a-41ec-b972-aae5221ffe84" providerId="ADAL" clId="{F1D4F9C8-E37A-43D6-90A6-171BCCA8AA9F}" dt="2024-02-09T21:26:59.736" v="1728" actId="47"/>
        <pc:sldMkLst>
          <pc:docMk/>
          <pc:sldMk cId="3378125986" sldId="272"/>
        </pc:sldMkLst>
      </pc:sldChg>
      <pc:sldChg chg="del">
        <pc:chgData name="Candace Yaholkoski" userId="c1bc6e50-448a-41ec-b972-aae5221ffe84" providerId="ADAL" clId="{F1D4F9C8-E37A-43D6-90A6-171BCCA8AA9F}" dt="2024-02-09T21:27:00.369" v="1729" actId="47"/>
        <pc:sldMkLst>
          <pc:docMk/>
          <pc:sldMk cId="3909791913" sldId="273"/>
        </pc:sldMkLst>
      </pc:sldChg>
      <pc:sldChg chg="del">
        <pc:chgData name="Candace Yaholkoski" userId="c1bc6e50-448a-41ec-b972-aae5221ffe84" providerId="ADAL" clId="{F1D4F9C8-E37A-43D6-90A6-171BCCA8AA9F}" dt="2024-02-09T21:27:00.974" v="1730" actId="47"/>
        <pc:sldMkLst>
          <pc:docMk/>
          <pc:sldMk cId="2733498032" sldId="274"/>
        </pc:sldMkLst>
      </pc:sldChg>
      <pc:sldChg chg="del">
        <pc:chgData name="Candace Yaholkoski" userId="c1bc6e50-448a-41ec-b972-aae5221ffe84" providerId="ADAL" clId="{F1D4F9C8-E37A-43D6-90A6-171BCCA8AA9F}" dt="2024-02-09T21:27:02.843" v="1731" actId="47"/>
        <pc:sldMkLst>
          <pc:docMk/>
          <pc:sldMk cId="29647371" sldId="275"/>
        </pc:sldMkLst>
      </pc:sldChg>
      <pc:sldChg chg="addSp delSp modSp new mod ord setBg">
        <pc:chgData name="Candace Yaholkoski" userId="c1bc6e50-448a-41ec-b972-aae5221ffe84" providerId="ADAL" clId="{F1D4F9C8-E37A-43D6-90A6-171BCCA8AA9F}" dt="2024-02-09T21:20:30.207" v="1686"/>
        <pc:sldMkLst>
          <pc:docMk/>
          <pc:sldMk cId="1912305528" sldId="276"/>
        </pc:sldMkLst>
        <pc:spChg chg="mod">
          <ac:chgData name="Candace Yaholkoski" userId="c1bc6e50-448a-41ec-b972-aae5221ffe84" providerId="ADAL" clId="{F1D4F9C8-E37A-43D6-90A6-171BCCA8AA9F}" dt="2024-02-09T17:47:56.088" v="1301" actId="26606"/>
          <ac:spMkLst>
            <pc:docMk/>
            <pc:sldMk cId="1912305528" sldId="276"/>
            <ac:spMk id="2" creationId="{B013C1E7-4684-248F-E6AA-1856C2AA7D5B}"/>
          </ac:spMkLst>
        </pc:spChg>
        <pc:spChg chg="del mod">
          <ac:chgData name="Candace Yaholkoski" userId="c1bc6e50-448a-41ec-b972-aae5221ffe84" providerId="ADAL" clId="{F1D4F9C8-E37A-43D6-90A6-171BCCA8AA9F}" dt="2024-02-09T17:47:56.088" v="1301" actId="26606"/>
          <ac:spMkLst>
            <pc:docMk/>
            <pc:sldMk cId="1912305528" sldId="276"/>
            <ac:spMk id="3" creationId="{9B954784-640D-B048-6F67-84C7B7FD4D80}"/>
          </ac:spMkLst>
        </pc:spChg>
        <pc:spChg chg="add">
          <ac:chgData name="Candace Yaholkoski" userId="c1bc6e50-448a-41ec-b972-aae5221ffe84" providerId="ADAL" clId="{F1D4F9C8-E37A-43D6-90A6-171BCCA8AA9F}" dt="2024-02-09T17:47:56.088" v="1301" actId="26606"/>
          <ac:spMkLst>
            <pc:docMk/>
            <pc:sldMk cId="1912305528" sldId="276"/>
            <ac:spMk id="9" creationId="{655AE6B0-AC9E-4167-806F-E9DB135FC46B}"/>
          </ac:spMkLst>
        </pc:spChg>
        <pc:spChg chg="add">
          <ac:chgData name="Candace Yaholkoski" userId="c1bc6e50-448a-41ec-b972-aae5221ffe84" providerId="ADAL" clId="{F1D4F9C8-E37A-43D6-90A6-171BCCA8AA9F}" dt="2024-02-09T17:47:56.088" v="1301" actId="26606"/>
          <ac:spMkLst>
            <pc:docMk/>
            <pc:sldMk cId="1912305528" sldId="276"/>
            <ac:spMk id="22" creationId="{87BD1F4E-A66D-4C06-86DA-8D56CA7A3B41}"/>
          </ac:spMkLst>
        </pc:spChg>
        <pc:grpChg chg="add">
          <ac:chgData name="Candace Yaholkoski" userId="c1bc6e50-448a-41ec-b972-aae5221ffe84" providerId="ADAL" clId="{F1D4F9C8-E37A-43D6-90A6-171BCCA8AA9F}" dt="2024-02-09T17:47:56.088" v="1301" actId="26606"/>
          <ac:grpSpMkLst>
            <pc:docMk/>
            <pc:sldMk cId="1912305528" sldId="276"/>
            <ac:grpSpMk id="11" creationId="{3523416A-383B-4FDC-B4C9-D8EDDFE9C043}"/>
          </ac:grpSpMkLst>
        </pc:grpChg>
        <pc:graphicFrameChg chg="add mod">
          <ac:chgData name="Candace Yaholkoski" userId="c1bc6e50-448a-41ec-b972-aae5221ffe84" providerId="ADAL" clId="{F1D4F9C8-E37A-43D6-90A6-171BCCA8AA9F}" dt="2024-02-09T17:49:05.198" v="1320" actId="113"/>
          <ac:graphicFrameMkLst>
            <pc:docMk/>
            <pc:sldMk cId="1912305528" sldId="276"/>
            <ac:graphicFrameMk id="5" creationId="{AE2FB176-6BCB-3939-C0CC-DA4D90E73FC9}"/>
          </ac:graphicFrameMkLst>
        </pc:graphicFrameChg>
      </pc:sldChg>
      <pc:sldChg chg="addSp delSp modSp new mod ord">
        <pc:chgData name="Candace Yaholkoski" userId="c1bc6e50-448a-41ec-b972-aae5221ffe84" providerId="ADAL" clId="{F1D4F9C8-E37A-43D6-90A6-171BCCA8AA9F}" dt="2024-02-13T16:59:54.136" v="2842" actId="1076"/>
        <pc:sldMkLst>
          <pc:docMk/>
          <pc:sldMk cId="221203165" sldId="277"/>
        </pc:sldMkLst>
        <pc:spChg chg="mod">
          <ac:chgData name="Candace Yaholkoski" userId="c1bc6e50-448a-41ec-b972-aae5221ffe84" providerId="ADAL" clId="{F1D4F9C8-E37A-43D6-90A6-171BCCA8AA9F}" dt="2024-02-09T19:44:49.913" v="1678" actId="20577"/>
          <ac:spMkLst>
            <pc:docMk/>
            <pc:sldMk cId="221203165" sldId="277"/>
            <ac:spMk id="2" creationId="{2D759425-3730-57B4-5737-CB45BC8BF632}"/>
          </ac:spMkLst>
        </pc:spChg>
        <pc:spChg chg="add del mod">
          <ac:chgData name="Candace Yaholkoski" userId="c1bc6e50-448a-41ec-b972-aae5221ffe84" providerId="ADAL" clId="{F1D4F9C8-E37A-43D6-90A6-171BCCA8AA9F}" dt="2024-02-13T14:52:16.774" v="2000"/>
          <ac:spMkLst>
            <pc:docMk/>
            <pc:sldMk cId="221203165" sldId="277"/>
            <ac:spMk id="3" creationId="{252B23BF-0CD7-83DA-9FC6-99F103560978}"/>
          </ac:spMkLst>
        </pc:spChg>
        <pc:spChg chg="del">
          <ac:chgData name="Candace Yaholkoski" userId="c1bc6e50-448a-41ec-b972-aae5221ffe84" providerId="ADAL" clId="{F1D4F9C8-E37A-43D6-90A6-171BCCA8AA9F}" dt="2024-02-09T16:41:55.421" v="984"/>
          <ac:spMkLst>
            <pc:docMk/>
            <pc:sldMk cId="221203165" sldId="277"/>
            <ac:spMk id="3" creationId="{8BC43B7A-0FC7-3B48-58FF-A9594BAD4B60}"/>
          </ac:spMkLst>
        </pc:spChg>
        <pc:spChg chg="add mod">
          <ac:chgData name="Candace Yaholkoski" userId="c1bc6e50-448a-41ec-b972-aae5221ffe84" providerId="ADAL" clId="{F1D4F9C8-E37A-43D6-90A6-171BCCA8AA9F}" dt="2024-02-13T16:59:54.136" v="2842" actId="1076"/>
          <ac:spMkLst>
            <pc:docMk/>
            <pc:sldMk cId="221203165" sldId="277"/>
            <ac:spMk id="4" creationId="{EF752FBA-5390-0872-95C0-134D189AF136}"/>
          </ac:spMkLst>
        </pc:spChg>
        <pc:spChg chg="add del mod">
          <ac:chgData name="Candace Yaholkoski" userId="c1bc6e50-448a-41ec-b972-aae5221ffe84" providerId="ADAL" clId="{F1D4F9C8-E37A-43D6-90A6-171BCCA8AA9F}" dt="2024-02-13T15:07:18.883" v="2011"/>
          <ac:spMkLst>
            <pc:docMk/>
            <pc:sldMk cId="221203165" sldId="277"/>
            <ac:spMk id="5" creationId="{FBC35BB2-686D-A5DB-6808-FEB1F6CDAE3E}"/>
          </ac:spMkLst>
        </pc:spChg>
        <pc:picChg chg="add del">
          <ac:chgData name="Candace Yaholkoski" userId="c1bc6e50-448a-41ec-b972-aae5221ffe84" providerId="ADAL" clId="{F1D4F9C8-E37A-43D6-90A6-171BCCA8AA9F}" dt="2024-02-09T16:41:53.051" v="983"/>
          <ac:picMkLst>
            <pc:docMk/>
            <pc:sldMk cId="221203165" sldId="277"/>
            <ac:picMk id="1026" creationId="{200A1E13-6441-1653-2FA8-D9B8FC135310}"/>
          </ac:picMkLst>
        </pc:picChg>
        <pc:picChg chg="add mod">
          <ac:chgData name="Candace Yaholkoski" userId="c1bc6e50-448a-41ec-b972-aae5221ffe84" providerId="ADAL" clId="{F1D4F9C8-E37A-43D6-90A6-171BCCA8AA9F}" dt="2024-02-13T14:52:01.491" v="1996" actId="1076"/>
          <ac:picMkLst>
            <pc:docMk/>
            <pc:sldMk cId="221203165" sldId="277"/>
            <ac:picMk id="1028" creationId="{4F07BF59-67D7-19FD-B7D9-6A80686283B1}"/>
          </ac:picMkLst>
        </pc:picChg>
      </pc:sldChg>
      <pc:sldChg chg="addSp delSp modSp new mod ord">
        <pc:chgData name="Candace Yaholkoski" userId="c1bc6e50-448a-41ec-b972-aae5221ffe84" providerId="ADAL" clId="{F1D4F9C8-E37A-43D6-90A6-171BCCA8AA9F}" dt="2024-02-09T19:42:24.696" v="1664" actId="1076"/>
        <pc:sldMkLst>
          <pc:docMk/>
          <pc:sldMk cId="1507966457" sldId="278"/>
        </pc:sldMkLst>
        <pc:spChg chg="mod">
          <ac:chgData name="Candace Yaholkoski" userId="c1bc6e50-448a-41ec-b972-aae5221ffe84" providerId="ADAL" clId="{F1D4F9C8-E37A-43D6-90A6-171BCCA8AA9F}" dt="2024-02-09T19:42:03.535" v="1661" actId="14100"/>
          <ac:spMkLst>
            <pc:docMk/>
            <pc:sldMk cId="1507966457" sldId="278"/>
            <ac:spMk id="2" creationId="{D1A2EA35-9FC2-A117-29E3-4A4879CB4A36}"/>
          </ac:spMkLst>
        </pc:spChg>
        <pc:spChg chg="del">
          <ac:chgData name="Candace Yaholkoski" userId="c1bc6e50-448a-41ec-b972-aae5221ffe84" providerId="ADAL" clId="{F1D4F9C8-E37A-43D6-90A6-171BCCA8AA9F}" dt="2024-02-09T16:49:22.567" v="1006" actId="22"/>
          <ac:spMkLst>
            <pc:docMk/>
            <pc:sldMk cId="1507966457" sldId="278"/>
            <ac:spMk id="3" creationId="{95E23D50-016C-C6F0-30F6-06364A12D87C}"/>
          </ac:spMkLst>
        </pc:spChg>
        <pc:spChg chg="del">
          <ac:chgData name="Candace Yaholkoski" userId="c1bc6e50-448a-41ec-b972-aae5221ffe84" providerId="ADAL" clId="{F1D4F9C8-E37A-43D6-90A6-171BCCA8AA9F}" dt="2024-02-09T16:49:29.196" v="1007" actId="478"/>
          <ac:spMkLst>
            <pc:docMk/>
            <pc:sldMk cId="1507966457" sldId="278"/>
            <ac:spMk id="4" creationId="{CB0FD7D8-AB52-6DE5-5396-0314309B4BCB}"/>
          </ac:spMkLst>
        </pc:spChg>
        <pc:spChg chg="add mod">
          <ac:chgData name="Candace Yaholkoski" userId="c1bc6e50-448a-41ec-b972-aae5221ffe84" providerId="ADAL" clId="{F1D4F9C8-E37A-43D6-90A6-171BCCA8AA9F}" dt="2024-02-09T19:42:24.696" v="1664" actId="1076"/>
          <ac:spMkLst>
            <pc:docMk/>
            <pc:sldMk cId="1507966457" sldId="278"/>
            <ac:spMk id="10" creationId="{51246C72-BE19-312B-54AE-A95F3F50161D}"/>
          </ac:spMkLst>
        </pc:spChg>
        <pc:spChg chg="add del mod">
          <ac:chgData name="Candace Yaholkoski" userId="c1bc6e50-448a-41ec-b972-aae5221ffe84" providerId="ADAL" clId="{F1D4F9C8-E37A-43D6-90A6-171BCCA8AA9F}" dt="2024-02-09T19:30:30.784" v="1635" actId="478"/>
          <ac:spMkLst>
            <pc:docMk/>
            <pc:sldMk cId="1507966457" sldId="278"/>
            <ac:spMk id="13" creationId="{DBD8C8C1-BD3C-71D6-45F1-0B2D44554659}"/>
          </ac:spMkLst>
        </pc:spChg>
        <pc:graphicFrameChg chg="add mod">
          <ac:chgData name="Candace Yaholkoski" userId="c1bc6e50-448a-41ec-b972-aae5221ffe84" providerId="ADAL" clId="{F1D4F9C8-E37A-43D6-90A6-171BCCA8AA9F}" dt="2024-02-09T19:42:19.143" v="1663" actId="1076"/>
          <ac:graphicFrameMkLst>
            <pc:docMk/>
            <pc:sldMk cId="1507966457" sldId="278"/>
            <ac:graphicFrameMk id="11" creationId="{43FE1C53-2B91-EAB1-7F8D-48D9C0F6E062}"/>
          </ac:graphicFrameMkLst>
        </pc:graphicFrameChg>
        <pc:picChg chg="add del">
          <ac:chgData name="Candace Yaholkoski" userId="c1bc6e50-448a-41ec-b972-aae5221ffe84" providerId="ADAL" clId="{F1D4F9C8-E37A-43D6-90A6-171BCCA8AA9F}" dt="2024-02-09T16:49:11.462" v="1005" actId="22"/>
          <ac:picMkLst>
            <pc:docMk/>
            <pc:sldMk cId="1507966457" sldId="278"/>
            <ac:picMk id="6" creationId="{BADB195E-0289-A42D-D9E1-84CB9AECE408}"/>
          </ac:picMkLst>
        </pc:picChg>
        <pc:picChg chg="add del mod ord">
          <ac:chgData name="Candace Yaholkoski" userId="c1bc6e50-448a-41ec-b972-aae5221ffe84" providerId="ADAL" clId="{F1D4F9C8-E37A-43D6-90A6-171BCCA8AA9F}" dt="2024-02-09T19:30:20.533" v="1633" actId="478"/>
          <ac:picMkLst>
            <pc:docMk/>
            <pc:sldMk cId="1507966457" sldId="278"/>
            <ac:picMk id="8" creationId="{FD635755-CADE-81E1-2B50-FC0B9FFB2C5F}"/>
          </ac:picMkLst>
        </pc:picChg>
      </pc:sldChg>
      <pc:sldChg chg="addSp modSp new mod setBg">
        <pc:chgData name="Candace Yaholkoski" userId="c1bc6e50-448a-41ec-b972-aae5221ffe84" providerId="ADAL" clId="{F1D4F9C8-E37A-43D6-90A6-171BCCA8AA9F}" dt="2024-02-09T19:45:26.288" v="1684" actId="255"/>
        <pc:sldMkLst>
          <pc:docMk/>
          <pc:sldMk cId="2564650617" sldId="279"/>
        </pc:sldMkLst>
        <pc:spChg chg="mod">
          <ac:chgData name="Candace Yaholkoski" userId="c1bc6e50-448a-41ec-b972-aae5221ffe84" providerId="ADAL" clId="{F1D4F9C8-E37A-43D6-90A6-171BCCA8AA9F}" dt="2024-02-09T19:28:12.084" v="1630" actId="26606"/>
          <ac:spMkLst>
            <pc:docMk/>
            <pc:sldMk cId="2564650617" sldId="279"/>
            <ac:spMk id="2" creationId="{F6E272AB-FA3A-259A-9DFC-F2C7E206CE7B}"/>
          </ac:spMkLst>
        </pc:spChg>
        <pc:spChg chg="mod">
          <ac:chgData name="Candace Yaholkoski" userId="c1bc6e50-448a-41ec-b972-aae5221ffe84" providerId="ADAL" clId="{F1D4F9C8-E37A-43D6-90A6-171BCCA8AA9F}" dt="2024-02-09T19:45:26.288" v="1684" actId="255"/>
          <ac:spMkLst>
            <pc:docMk/>
            <pc:sldMk cId="2564650617" sldId="279"/>
            <ac:spMk id="3" creationId="{9664CBB1-AFB4-3377-1959-8539A9253CD2}"/>
          </ac:spMkLst>
        </pc:spChg>
        <pc:spChg chg="add">
          <ac:chgData name="Candace Yaholkoski" userId="c1bc6e50-448a-41ec-b972-aae5221ffe84" providerId="ADAL" clId="{F1D4F9C8-E37A-43D6-90A6-171BCCA8AA9F}" dt="2024-02-09T19:28:12.084" v="1630" actId="26606"/>
          <ac:spMkLst>
            <pc:docMk/>
            <pc:sldMk cId="2564650617" sldId="279"/>
            <ac:spMk id="9" creationId="{EB6743CF-E74B-4A3C-A785-599069DB89DF}"/>
          </ac:spMkLst>
        </pc:spChg>
        <pc:picChg chg="add">
          <ac:chgData name="Candace Yaholkoski" userId="c1bc6e50-448a-41ec-b972-aae5221ffe84" providerId="ADAL" clId="{F1D4F9C8-E37A-43D6-90A6-171BCCA8AA9F}" dt="2024-02-09T19:28:12.084" v="1630" actId="26606"/>
          <ac:picMkLst>
            <pc:docMk/>
            <pc:sldMk cId="2564650617" sldId="279"/>
            <ac:picMk id="5" creationId="{6581EF3B-B2AA-7AB4-7BE4-496C857F303E}"/>
          </ac:picMkLst>
        </pc:picChg>
      </pc:sldChg>
      <pc:sldChg chg="addSp delSp modSp new mod setBg">
        <pc:chgData name="Candace Yaholkoski" userId="c1bc6e50-448a-41ec-b972-aae5221ffe84" providerId="ADAL" clId="{F1D4F9C8-E37A-43D6-90A6-171BCCA8AA9F}" dt="2024-02-09T21:43:24.704" v="1816" actId="403"/>
        <pc:sldMkLst>
          <pc:docMk/>
          <pc:sldMk cId="2727611035" sldId="280"/>
        </pc:sldMkLst>
        <pc:spChg chg="mod">
          <ac:chgData name="Candace Yaholkoski" userId="c1bc6e50-448a-41ec-b972-aae5221ffe84" providerId="ADAL" clId="{F1D4F9C8-E37A-43D6-90A6-171BCCA8AA9F}" dt="2024-02-09T21:42:17.781" v="1792" actId="26606"/>
          <ac:spMkLst>
            <pc:docMk/>
            <pc:sldMk cId="2727611035" sldId="280"/>
            <ac:spMk id="2" creationId="{530427E0-6D8E-04A9-E6EB-2EF4BF13BB54}"/>
          </ac:spMkLst>
        </pc:spChg>
        <pc:spChg chg="del mod">
          <ac:chgData name="Candace Yaholkoski" userId="c1bc6e50-448a-41ec-b972-aae5221ffe84" providerId="ADAL" clId="{F1D4F9C8-E37A-43D6-90A6-171BCCA8AA9F}" dt="2024-02-09T21:27:18.694" v="1732" actId="26606"/>
          <ac:spMkLst>
            <pc:docMk/>
            <pc:sldMk cId="2727611035" sldId="280"/>
            <ac:spMk id="3" creationId="{4DF9886E-CE7F-3BD2-624C-6F23A878C723}"/>
          </ac:spMkLst>
        </pc:spChg>
        <pc:spChg chg="add del">
          <ac:chgData name="Candace Yaholkoski" userId="c1bc6e50-448a-41ec-b972-aae5221ffe84" providerId="ADAL" clId="{F1D4F9C8-E37A-43D6-90A6-171BCCA8AA9F}" dt="2024-02-09T21:42:17.781" v="1792" actId="26606"/>
          <ac:spMkLst>
            <pc:docMk/>
            <pc:sldMk cId="2727611035" sldId="280"/>
            <ac:spMk id="9" creationId="{9F4444CE-BC8D-4D61-B303-4C05614E62AB}"/>
          </ac:spMkLst>
        </pc:spChg>
        <pc:spChg chg="add del">
          <ac:chgData name="Candace Yaholkoski" userId="c1bc6e50-448a-41ec-b972-aae5221ffe84" providerId="ADAL" clId="{F1D4F9C8-E37A-43D6-90A6-171BCCA8AA9F}" dt="2024-02-09T21:42:17.781" v="1792" actId="26606"/>
          <ac:spMkLst>
            <pc:docMk/>
            <pc:sldMk cId="2727611035" sldId="280"/>
            <ac:spMk id="11" creationId="{73772B81-181F-48B7-8826-4D9686D15DF5}"/>
          </ac:spMkLst>
        </pc:spChg>
        <pc:spChg chg="add del">
          <ac:chgData name="Candace Yaholkoski" userId="c1bc6e50-448a-41ec-b972-aae5221ffe84" providerId="ADAL" clId="{F1D4F9C8-E37A-43D6-90A6-171BCCA8AA9F}" dt="2024-02-09T21:42:17.781" v="1792" actId="26606"/>
          <ac:spMkLst>
            <pc:docMk/>
            <pc:sldMk cId="2727611035" sldId="280"/>
            <ac:spMk id="13" creationId="{B2205F6E-03C6-4E92-877C-E2482F6599AA}"/>
          </ac:spMkLst>
        </pc:spChg>
        <pc:spChg chg="add">
          <ac:chgData name="Candace Yaholkoski" userId="c1bc6e50-448a-41ec-b972-aae5221ffe84" providerId="ADAL" clId="{F1D4F9C8-E37A-43D6-90A6-171BCCA8AA9F}" dt="2024-02-09T21:42:17.781" v="1792" actId="26606"/>
          <ac:spMkLst>
            <pc:docMk/>
            <pc:sldMk cId="2727611035" sldId="280"/>
            <ac:spMk id="18" creationId="{655AE6B0-AC9E-4167-806F-E9DB135FC46B}"/>
          </ac:spMkLst>
        </pc:spChg>
        <pc:spChg chg="add">
          <ac:chgData name="Candace Yaholkoski" userId="c1bc6e50-448a-41ec-b972-aae5221ffe84" providerId="ADAL" clId="{F1D4F9C8-E37A-43D6-90A6-171BCCA8AA9F}" dt="2024-02-09T21:42:17.781" v="1792" actId="26606"/>
          <ac:spMkLst>
            <pc:docMk/>
            <pc:sldMk cId="2727611035" sldId="280"/>
            <ac:spMk id="31" creationId="{87BD1F4E-A66D-4C06-86DA-8D56CA7A3B41}"/>
          </ac:spMkLst>
        </pc:spChg>
        <pc:grpChg chg="add">
          <ac:chgData name="Candace Yaholkoski" userId="c1bc6e50-448a-41ec-b972-aae5221ffe84" providerId="ADAL" clId="{F1D4F9C8-E37A-43D6-90A6-171BCCA8AA9F}" dt="2024-02-09T21:42:17.781" v="1792" actId="26606"/>
          <ac:grpSpMkLst>
            <pc:docMk/>
            <pc:sldMk cId="2727611035" sldId="280"/>
            <ac:grpSpMk id="20" creationId="{3523416A-383B-4FDC-B4C9-D8EDDFE9C043}"/>
          </ac:grpSpMkLst>
        </pc:grpChg>
        <pc:graphicFrameChg chg="add mod modGraphic">
          <ac:chgData name="Candace Yaholkoski" userId="c1bc6e50-448a-41ec-b972-aae5221ffe84" providerId="ADAL" clId="{F1D4F9C8-E37A-43D6-90A6-171BCCA8AA9F}" dt="2024-02-09T21:43:24.704" v="1816" actId="403"/>
          <ac:graphicFrameMkLst>
            <pc:docMk/>
            <pc:sldMk cId="2727611035" sldId="280"/>
            <ac:graphicFrameMk id="5" creationId="{07622095-1A7C-765A-6E77-9C5AF9FE3254}"/>
          </ac:graphicFrameMkLst>
        </pc:graphicFrameChg>
      </pc:sldChg>
      <pc:sldChg chg="addSp delSp modSp new mod ord setBg">
        <pc:chgData name="Candace Yaholkoski" userId="c1bc6e50-448a-41ec-b972-aae5221ffe84" providerId="ADAL" clId="{F1D4F9C8-E37A-43D6-90A6-171BCCA8AA9F}" dt="2024-02-13T16:59:23.160" v="2840" actId="20577"/>
        <pc:sldMkLst>
          <pc:docMk/>
          <pc:sldMk cId="1130064238" sldId="281"/>
        </pc:sldMkLst>
        <pc:spChg chg="mod">
          <ac:chgData name="Candace Yaholkoski" userId="c1bc6e50-448a-41ec-b972-aae5221ffe84" providerId="ADAL" clId="{F1D4F9C8-E37A-43D6-90A6-171BCCA8AA9F}" dt="2024-02-13T16:58:36.840" v="2813" actId="26606"/>
          <ac:spMkLst>
            <pc:docMk/>
            <pc:sldMk cId="1130064238" sldId="281"/>
            <ac:spMk id="2" creationId="{98477F7E-5F97-B26A-0F77-A6CB30C46E84}"/>
          </ac:spMkLst>
        </pc:spChg>
        <pc:spChg chg="add del mod">
          <ac:chgData name="Candace Yaholkoski" userId="c1bc6e50-448a-41ec-b972-aae5221ffe84" providerId="ADAL" clId="{F1D4F9C8-E37A-43D6-90A6-171BCCA8AA9F}" dt="2024-02-13T16:59:04.359" v="2817" actId="1076"/>
          <ac:spMkLst>
            <pc:docMk/>
            <pc:sldMk cId="1130064238" sldId="281"/>
            <ac:spMk id="3" creationId="{741C4989-9A06-0FEC-B9FB-265596CA11F7}"/>
          </ac:spMkLst>
        </pc:spChg>
        <pc:spChg chg="add mod">
          <ac:chgData name="Candace Yaholkoski" userId="c1bc6e50-448a-41ec-b972-aae5221ffe84" providerId="ADAL" clId="{F1D4F9C8-E37A-43D6-90A6-171BCCA8AA9F}" dt="2024-02-13T16:59:23.160" v="2840" actId="20577"/>
          <ac:spMkLst>
            <pc:docMk/>
            <pc:sldMk cId="1130064238" sldId="281"/>
            <ac:spMk id="4" creationId="{E2D2E880-BF89-AE3F-CE4A-575E003A389D}"/>
          </ac:spMkLst>
        </pc:spChg>
        <pc:spChg chg="add del">
          <ac:chgData name="Candace Yaholkoski" userId="c1bc6e50-448a-41ec-b972-aae5221ffe84" providerId="ADAL" clId="{F1D4F9C8-E37A-43D6-90A6-171BCCA8AA9F}" dt="2024-02-13T16:58:36.840" v="2813" actId="26606"/>
          <ac:spMkLst>
            <pc:docMk/>
            <pc:sldMk cId="1130064238" sldId="281"/>
            <ac:spMk id="22" creationId="{9F4444CE-BC8D-4D61-B303-4C05614E62AB}"/>
          </ac:spMkLst>
        </pc:spChg>
        <pc:spChg chg="add del">
          <ac:chgData name="Candace Yaholkoski" userId="c1bc6e50-448a-41ec-b972-aae5221ffe84" providerId="ADAL" clId="{F1D4F9C8-E37A-43D6-90A6-171BCCA8AA9F}" dt="2024-02-13T16:58:36.840" v="2813" actId="26606"/>
          <ac:spMkLst>
            <pc:docMk/>
            <pc:sldMk cId="1130064238" sldId="281"/>
            <ac:spMk id="24" creationId="{73772B81-181F-48B7-8826-4D9686D15DF5}"/>
          </ac:spMkLst>
        </pc:spChg>
        <pc:spChg chg="add del">
          <ac:chgData name="Candace Yaholkoski" userId="c1bc6e50-448a-41ec-b972-aae5221ffe84" providerId="ADAL" clId="{F1D4F9C8-E37A-43D6-90A6-171BCCA8AA9F}" dt="2024-02-13T16:58:36.840" v="2813" actId="26606"/>
          <ac:spMkLst>
            <pc:docMk/>
            <pc:sldMk cId="1130064238" sldId="281"/>
            <ac:spMk id="26" creationId="{B2205F6E-03C6-4E92-877C-E2482F6599AA}"/>
          </ac:spMkLst>
        </pc:spChg>
        <pc:grpChg chg="add del">
          <ac:chgData name="Candace Yaholkoski" userId="c1bc6e50-448a-41ec-b972-aae5221ffe84" providerId="ADAL" clId="{F1D4F9C8-E37A-43D6-90A6-171BCCA8AA9F}" dt="2024-02-13T16:58:36.840" v="2813" actId="26606"/>
          <ac:grpSpMkLst>
            <pc:docMk/>
            <pc:sldMk cId="1130064238" sldId="281"/>
            <ac:grpSpMk id="10" creationId="{D920209C-E85B-4D6F-A56F-724F5ADA811C}"/>
          </ac:grpSpMkLst>
        </pc:grpChg>
        <pc:graphicFrameChg chg="add del">
          <ac:chgData name="Candace Yaholkoski" userId="c1bc6e50-448a-41ec-b972-aae5221ffe84" providerId="ADAL" clId="{F1D4F9C8-E37A-43D6-90A6-171BCCA8AA9F}" dt="2024-02-13T16:58:36.840" v="2813" actId="26606"/>
          <ac:graphicFrameMkLst>
            <pc:docMk/>
            <pc:sldMk cId="1130064238" sldId="281"/>
            <ac:graphicFrameMk id="6" creationId="{23092451-DA7F-9611-2559-36E27F95AD32}"/>
          </ac:graphicFrameMkLst>
        </pc:graphicFrameChg>
      </pc:sldChg>
      <pc:sldMasterChg chg="del delSldLayout">
        <pc:chgData name="Candace Yaholkoski" userId="c1bc6e50-448a-41ec-b972-aae5221ffe84" providerId="ADAL" clId="{F1D4F9C8-E37A-43D6-90A6-171BCCA8AA9F}" dt="2024-02-09T21:27:02.843" v="1731" actId="47"/>
        <pc:sldMasterMkLst>
          <pc:docMk/>
          <pc:sldMasterMk cId="2124486853" sldId="2147483744"/>
        </pc:sldMasterMkLst>
        <pc:sldLayoutChg chg="del">
          <pc:chgData name="Candace Yaholkoski" userId="c1bc6e50-448a-41ec-b972-aae5221ffe84" providerId="ADAL" clId="{F1D4F9C8-E37A-43D6-90A6-171BCCA8AA9F}" dt="2024-02-09T21:27:02.843" v="1731" actId="47"/>
          <pc:sldLayoutMkLst>
            <pc:docMk/>
            <pc:sldMasterMk cId="2124486853" sldId="2147483744"/>
            <pc:sldLayoutMk cId="4166831901" sldId="2147483745"/>
          </pc:sldLayoutMkLst>
        </pc:sldLayoutChg>
        <pc:sldLayoutChg chg="del">
          <pc:chgData name="Candace Yaholkoski" userId="c1bc6e50-448a-41ec-b972-aae5221ffe84" providerId="ADAL" clId="{F1D4F9C8-E37A-43D6-90A6-171BCCA8AA9F}" dt="2024-02-09T21:27:02.843" v="1731" actId="47"/>
          <pc:sldLayoutMkLst>
            <pc:docMk/>
            <pc:sldMasterMk cId="2124486853" sldId="2147483744"/>
            <pc:sldLayoutMk cId="2191234700" sldId="2147483746"/>
          </pc:sldLayoutMkLst>
        </pc:sldLayoutChg>
        <pc:sldLayoutChg chg="del">
          <pc:chgData name="Candace Yaholkoski" userId="c1bc6e50-448a-41ec-b972-aae5221ffe84" providerId="ADAL" clId="{F1D4F9C8-E37A-43D6-90A6-171BCCA8AA9F}" dt="2024-02-09T21:27:02.843" v="1731" actId="47"/>
          <pc:sldLayoutMkLst>
            <pc:docMk/>
            <pc:sldMasterMk cId="2124486853" sldId="2147483744"/>
            <pc:sldLayoutMk cId="2034193160" sldId="2147483747"/>
          </pc:sldLayoutMkLst>
        </pc:sldLayoutChg>
        <pc:sldLayoutChg chg="del">
          <pc:chgData name="Candace Yaholkoski" userId="c1bc6e50-448a-41ec-b972-aae5221ffe84" providerId="ADAL" clId="{F1D4F9C8-E37A-43D6-90A6-171BCCA8AA9F}" dt="2024-02-09T21:27:02.843" v="1731" actId="47"/>
          <pc:sldLayoutMkLst>
            <pc:docMk/>
            <pc:sldMasterMk cId="2124486853" sldId="2147483744"/>
            <pc:sldLayoutMk cId="1645197350" sldId="2147483748"/>
          </pc:sldLayoutMkLst>
        </pc:sldLayoutChg>
        <pc:sldLayoutChg chg="del">
          <pc:chgData name="Candace Yaholkoski" userId="c1bc6e50-448a-41ec-b972-aae5221ffe84" providerId="ADAL" clId="{F1D4F9C8-E37A-43D6-90A6-171BCCA8AA9F}" dt="2024-02-09T21:27:02.843" v="1731" actId="47"/>
          <pc:sldLayoutMkLst>
            <pc:docMk/>
            <pc:sldMasterMk cId="2124486853" sldId="2147483744"/>
            <pc:sldLayoutMk cId="2332274817" sldId="2147483749"/>
          </pc:sldLayoutMkLst>
        </pc:sldLayoutChg>
        <pc:sldLayoutChg chg="del">
          <pc:chgData name="Candace Yaholkoski" userId="c1bc6e50-448a-41ec-b972-aae5221ffe84" providerId="ADAL" clId="{F1D4F9C8-E37A-43D6-90A6-171BCCA8AA9F}" dt="2024-02-09T21:27:02.843" v="1731" actId="47"/>
          <pc:sldLayoutMkLst>
            <pc:docMk/>
            <pc:sldMasterMk cId="2124486853" sldId="2147483744"/>
            <pc:sldLayoutMk cId="1574367982" sldId="2147483750"/>
          </pc:sldLayoutMkLst>
        </pc:sldLayoutChg>
        <pc:sldLayoutChg chg="del">
          <pc:chgData name="Candace Yaholkoski" userId="c1bc6e50-448a-41ec-b972-aae5221ffe84" providerId="ADAL" clId="{F1D4F9C8-E37A-43D6-90A6-171BCCA8AA9F}" dt="2024-02-09T21:27:02.843" v="1731" actId="47"/>
          <pc:sldLayoutMkLst>
            <pc:docMk/>
            <pc:sldMasterMk cId="2124486853" sldId="2147483744"/>
            <pc:sldLayoutMk cId="2465222004" sldId="2147483751"/>
          </pc:sldLayoutMkLst>
        </pc:sldLayoutChg>
        <pc:sldLayoutChg chg="del">
          <pc:chgData name="Candace Yaholkoski" userId="c1bc6e50-448a-41ec-b972-aae5221ffe84" providerId="ADAL" clId="{F1D4F9C8-E37A-43D6-90A6-171BCCA8AA9F}" dt="2024-02-09T21:27:02.843" v="1731" actId="47"/>
          <pc:sldLayoutMkLst>
            <pc:docMk/>
            <pc:sldMasterMk cId="2124486853" sldId="2147483744"/>
            <pc:sldLayoutMk cId="1663957948" sldId="2147483752"/>
          </pc:sldLayoutMkLst>
        </pc:sldLayoutChg>
        <pc:sldLayoutChg chg="del">
          <pc:chgData name="Candace Yaholkoski" userId="c1bc6e50-448a-41ec-b972-aae5221ffe84" providerId="ADAL" clId="{F1D4F9C8-E37A-43D6-90A6-171BCCA8AA9F}" dt="2024-02-09T21:27:02.843" v="1731" actId="47"/>
          <pc:sldLayoutMkLst>
            <pc:docMk/>
            <pc:sldMasterMk cId="2124486853" sldId="2147483744"/>
            <pc:sldLayoutMk cId="3902004144" sldId="2147483753"/>
          </pc:sldLayoutMkLst>
        </pc:sldLayoutChg>
        <pc:sldLayoutChg chg="del">
          <pc:chgData name="Candace Yaholkoski" userId="c1bc6e50-448a-41ec-b972-aae5221ffe84" providerId="ADAL" clId="{F1D4F9C8-E37A-43D6-90A6-171BCCA8AA9F}" dt="2024-02-09T21:27:02.843" v="1731" actId="47"/>
          <pc:sldLayoutMkLst>
            <pc:docMk/>
            <pc:sldMasterMk cId="2124486853" sldId="2147483744"/>
            <pc:sldLayoutMk cId="4188495322" sldId="2147483754"/>
          </pc:sldLayoutMkLst>
        </pc:sldLayoutChg>
        <pc:sldLayoutChg chg="del">
          <pc:chgData name="Candace Yaholkoski" userId="c1bc6e50-448a-41ec-b972-aae5221ffe84" providerId="ADAL" clId="{F1D4F9C8-E37A-43D6-90A6-171BCCA8AA9F}" dt="2024-02-09T21:27:02.843" v="1731" actId="47"/>
          <pc:sldLayoutMkLst>
            <pc:docMk/>
            <pc:sldMasterMk cId="2124486853" sldId="2147483744"/>
            <pc:sldLayoutMk cId="2072896427" sldId="2147483755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CD17A-D8FE-4A72-9CC5-CC9722C1E5E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A0E257-F640-44E0-825F-2831D25A25FE}">
      <dgm:prSet/>
      <dgm:spPr/>
      <dgm:t>
        <a:bodyPr/>
        <a:lstStyle/>
        <a:p>
          <a:r>
            <a:rPr lang="en-US" b="1" dirty="0"/>
            <a:t>Manitoba Provincial Diploma  </a:t>
          </a:r>
        </a:p>
        <a:p>
          <a:r>
            <a:rPr lang="en-US" dirty="0"/>
            <a:t>30 credits – required &amp; optional combined</a:t>
          </a:r>
        </a:p>
      </dgm:t>
    </dgm:pt>
    <dgm:pt modelId="{B0F9F8E0-7BB3-4064-852E-26B61ED4FB9E}" type="parTrans" cxnId="{01EEE744-DFB0-401E-9140-DB298F6A9770}">
      <dgm:prSet/>
      <dgm:spPr/>
      <dgm:t>
        <a:bodyPr/>
        <a:lstStyle/>
        <a:p>
          <a:endParaRPr lang="en-US"/>
        </a:p>
      </dgm:t>
    </dgm:pt>
    <dgm:pt modelId="{F0338F28-7031-4D40-B355-48541BF8347E}" type="sibTrans" cxnId="{01EEE744-DFB0-401E-9140-DB298F6A9770}">
      <dgm:prSet/>
      <dgm:spPr/>
      <dgm:t>
        <a:bodyPr/>
        <a:lstStyle/>
        <a:p>
          <a:endParaRPr lang="en-US"/>
        </a:p>
      </dgm:t>
    </dgm:pt>
    <dgm:pt modelId="{FEC609E6-F5C0-4891-A787-BDB1FDF0D592}">
      <dgm:prSet/>
      <dgm:spPr/>
      <dgm:t>
        <a:bodyPr/>
        <a:lstStyle/>
        <a:p>
          <a:r>
            <a:rPr lang="en-US" b="1" dirty="0"/>
            <a:t>French Immersion Provincial Diploma </a:t>
          </a:r>
        </a:p>
        <a:p>
          <a:r>
            <a:rPr lang="en-US" dirty="0"/>
            <a:t>14 FI credits</a:t>
          </a:r>
        </a:p>
      </dgm:t>
    </dgm:pt>
    <dgm:pt modelId="{E324293B-88D7-40A4-89FB-9B8ADC823E58}" type="parTrans" cxnId="{EDA24162-11CD-4354-95FC-D8DE64D7A7A4}">
      <dgm:prSet/>
      <dgm:spPr/>
      <dgm:t>
        <a:bodyPr/>
        <a:lstStyle/>
        <a:p>
          <a:endParaRPr lang="en-US"/>
        </a:p>
      </dgm:t>
    </dgm:pt>
    <dgm:pt modelId="{6CC2A282-CADC-458B-8838-123573084515}" type="sibTrans" cxnId="{EDA24162-11CD-4354-95FC-D8DE64D7A7A4}">
      <dgm:prSet/>
      <dgm:spPr/>
      <dgm:t>
        <a:bodyPr/>
        <a:lstStyle/>
        <a:p>
          <a:endParaRPr lang="en-US"/>
        </a:p>
      </dgm:t>
    </dgm:pt>
    <dgm:pt modelId="{7E747CF1-050E-46CD-9A25-BDA73DBB940C}">
      <dgm:prSet/>
      <dgm:spPr/>
      <dgm:t>
        <a:bodyPr/>
        <a:lstStyle/>
        <a:p>
          <a:r>
            <a:rPr lang="en-US" b="1" dirty="0"/>
            <a:t>French Immersion </a:t>
          </a:r>
          <a:r>
            <a:rPr lang="en-US" b="1" dirty="0" err="1"/>
            <a:t>Enrichi</a:t>
          </a:r>
          <a:r>
            <a:rPr lang="en-US" b="1" dirty="0"/>
            <a:t> Diploma </a:t>
          </a:r>
        </a:p>
        <a:p>
          <a:r>
            <a:rPr lang="en-US" dirty="0"/>
            <a:t>20 FI credits</a:t>
          </a:r>
        </a:p>
      </dgm:t>
    </dgm:pt>
    <dgm:pt modelId="{C5A155CD-E058-4E03-BCCE-B4C4B679896B}" type="parTrans" cxnId="{667906D0-4E3B-45E4-9232-9A45E7E0B5FB}">
      <dgm:prSet/>
      <dgm:spPr/>
      <dgm:t>
        <a:bodyPr/>
        <a:lstStyle/>
        <a:p>
          <a:endParaRPr lang="en-US"/>
        </a:p>
      </dgm:t>
    </dgm:pt>
    <dgm:pt modelId="{0077284E-46C1-409E-B4EF-3738D9452729}" type="sibTrans" cxnId="{667906D0-4E3B-45E4-9232-9A45E7E0B5FB}">
      <dgm:prSet/>
      <dgm:spPr/>
      <dgm:t>
        <a:bodyPr/>
        <a:lstStyle/>
        <a:p>
          <a:endParaRPr lang="en-US"/>
        </a:p>
      </dgm:t>
    </dgm:pt>
    <dgm:pt modelId="{2CDD8E62-2177-4222-9DC0-98FC25CB4410}">
      <dgm:prSet/>
      <dgm:spPr/>
      <dgm:t>
        <a:bodyPr/>
        <a:lstStyle/>
        <a:p>
          <a:r>
            <a:rPr lang="en-US" b="1" dirty="0"/>
            <a:t>French Immersion </a:t>
          </a:r>
          <a:r>
            <a:rPr lang="en-US" b="1" dirty="0" err="1"/>
            <a:t>Approfondi</a:t>
          </a:r>
          <a:r>
            <a:rPr lang="en-US" b="1" dirty="0"/>
            <a:t> Diploma </a:t>
          </a:r>
        </a:p>
        <a:p>
          <a:r>
            <a:rPr lang="en-US" dirty="0"/>
            <a:t>22 FI credits</a:t>
          </a:r>
        </a:p>
      </dgm:t>
    </dgm:pt>
    <dgm:pt modelId="{C720321B-DAA9-47D5-9DC1-3EC2FAF78AC9}" type="parTrans" cxnId="{4BCE47FE-23AC-4DF0-8610-11F8A3C82EC4}">
      <dgm:prSet/>
      <dgm:spPr/>
      <dgm:t>
        <a:bodyPr/>
        <a:lstStyle/>
        <a:p>
          <a:endParaRPr lang="en-US"/>
        </a:p>
      </dgm:t>
    </dgm:pt>
    <dgm:pt modelId="{9A3109EF-DBCE-4754-BB80-DB57373D1737}" type="sibTrans" cxnId="{4BCE47FE-23AC-4DF0-8610-11F8A3C82EC4}">
      <dgm:prSet/>
      <dgm:spPr/>
      <dgm:t>
        <a:bodyPr/>
        <a:lstStyle/>
        <a:p>
          <a:endParaRPr lang="en-US"/>
        </a:p>
      </dgm:t>
    </dgm:pt>
    <dgm:pt modelId="{624AE6F1-7F71-4DD9-80D9-4807C364D484}">
      <dgm:prSet/>
      <dgm:spPr/>
      <dgm:t>
        <a:bodyPr/>
        <a:lstStyle/>
        <a:p>
          <a:r>
            <a:rPr lang="en-US" b="1" dirty="0"/>
            <a:t>Vincent Massey UNESCO Diploma </a:t>
          </a:r>
        </a:p>
        <a:p>
          <a:r>
            <a:rPr lang="en-US" dirty="0"/>
            <a:t>Awarded to students who contribute to the UNESCO Pillars and Study Areas through a Take Action Project </a:t>
          </a:r>
        </a:p>
      </dgm:t>
    </dgm:pt>
    <dgm:pt modelId="{28F13848-CB5E-4E24-AB2C-5C081F2FCF1E}" type="parTrans" cxnId="{49711B83-F671-4E60-96C6-20BE3791299D}">
      <dgm:prSet/>
      <dgm:spPr/>
      <dgm:t>
        <a:bodyPr/>
        <a:lstStyle/>
        <a:p>
          <a:endParaRPr lang="en-US"/>
        </a:p>
      </dgm:t>
    </dgm:pt>
    <dgm:pt modelId="{C397E0D5-E3B1-415A-851D-A627C921996D}" type="sibTrans" cxnId="{49711B83-F671-4E60-96C6-20BE3791299D}">
      <dgm:prSet/>
      <dgm:spPr/>
      <dgm:t>
        <a:bodyPr/>
        <a:lstStyle/>
        <a:p>
          <a:endParaRPr lang="en-US"/>
        </a:p>
      </dgm:t>
    </dgm:pt>
    <dgm:pt modelId="{A834F961-8CD2-4D2C-B201-03B9A5901B65}" type="pres">
      <dgm:prSet presAssocID="{9BECD17A-D8FE-4A72-9CC5-CC9722C1E5E5}" presName="vert0" presStyleCnt="0">
        <dgm:presLayoutVars>
          <dgm:dir/>
          <dgm:animOne val="branch"/>
          <dgm:animLvl val="lvl"/>
        </dgm:presLayoutVars>
      </dgm:prSet>
      <dgm:spPr/>
    </dgm:pt>
    <dgm:pt modelId="{AF335EAF-F1E7-4252-903C-8F698207C6E3}" type="pres">
      <dgm:prSet presAssocID="{D6A0E257-F640-44E0-825F-2831D25A25FE}" presName="thickLine" presStyleLbl="alignNode1" presStyleIdx="0" presStyleCnt="5"/>
      <dgm:spPr/>
    </dgm:pt>
    <dgm:pt modelId="{4F269D7A-B935-43B3-A43F-5E6083F22571}" type="pres">
      <dgm:prSet presAssocID="{D6A0E257-F640-44E0-825F-2831D25A25FE}" presName="horz1" presStyleCnt="0"/>
      <dgm:spPr/>
    </dgm:pt>
    <dgm:pt modelId="{1B70EFD5-9922-4366-BBFD-5A8BAD91E268}" type="pres">
      <dgm:prSet presAssocID="{D6A0E257-F640-44E0-825F-2831D25A25FE}" presName="tx1" presStyleLbl="revTx" presStyleIdx="0" presStyleCnt="5"/>
      <dgm:spPr/>
    </dgm:pt>
    <dgm:pt modelId="{8D46F84A-9B5E-4E22-8C35-14D3F86F7662}" type="pres">
      <dgm:prSet presAssocID="{D6A0E257-F640-44E0-825F-2831D25A25FE}" presName="vert1" presStyleCnt="0"/>
      <dgm:spPr/>
    </dgm:pt>
    <dgm:pt modelId="{6A7599DA-8BA0-4963-B158-2797BB59ED4C}" type="pres">
      <dgm:prSet presAssocID="{FEC609E6-F5C0-4891-A787-BDB1FDF0D592}" presName="thickLine" presStyleLbl="alignNode1" presStyleIdx="1" presStyleCnt="5"/>
      <dgm:spPr/>
    </dgm:pt>
    <dgm:pt modelId="{0E27701A-029E-42AA-ABCE-629EE59523A2}" type="pres">
      <dgm:prSet presAssocID="{FEC609E6-F5C0-4891-A787-BDB1FDF0D592}" presName="horz1" presStyleCnt="0"/>
      <dgm:spPr/>
    </dgm:pt>
    <dgm:pt modelId="{F7CF6D49-E6AF-4CD2-9453-958D0966A0B7}" type="pres">
      <dgm:prSet presAssocID="{FEC609E6-F5C0-4891-A787-BDB1FDF0D592}" presName="tx1" presStyleLbl="revTx" presStyleIdx="1" presStyleCnt="5"/>
      <dgm:spPr/>
    </dgm:pt>
    <dgm:pt modelId="{0821D5B7-7DEC-47DD-BF1E-F6C3E4310AE6}" type="pres">
      <dgm:prSet presAssocID="{FEC609E6-F5C0-4891-A787-BDB1FDF0D592}" presName="vert1" presStyleCnt="0"/>
      <dgm:spPr/>
    </dgm:pt>
    <dgm:pt modelId="{9F24130B-11B5-4A3F-ACD5-A8E37895F88A}" type="pres">
      <dgm:prSet presAssocID="{7E747CF1-050E-46CD-9A25-BDA73DBB940C}" presName="thickLine" presStyleLbl="alignNode1" presStyleIdx="2" presStyleCnt="5"/>
      <dgm:spPr/>
    </dgm:pt>
    <dgm:pt modelId="{1B608127-DC66-4ECB-A420-D312A039913E}" type="pres">
      <dgm:prSet presAssocID="{7E747CF1-050E-46CD-9A25-BDA73DBB940C}" presName="horz1" presStyleCnt="0"/>
      <dgm:spPr/>
    </dgm:pt>
    <dgm:pt modelId="{FFB4168B-7BD2-403A-865F-AD6AED40BAB9}" type="pres">
      <dgm:prSet presAssocID="{7E747CF1-050E-46CD-9A25-BDA73DBB940C}" presName="tx1" presStyleLbl="revTx" presStyleIdx="2" presStyleCnt="5"/>
      <dgm:spPr/>
    </dgm:pt>
    <dgm:pt modelId="{C4B01CFB-3C02-4654-B253-0EAFDCB28474}" type="pres">
      <dgm:prSet presAssocID="{7E747CF1-050E-46CD-9A25-BDA73DBB940C}" presName="vert1" presStyleCnt="0"/>
      <dgm:spPr/>
    </dgm:pt>
    <dgm:pt modelId="{026FD5F0-4E22-49DB-A980-521D2CB1EA13}" type="pres">
      <dgm:prSet presAssocID="{2CDD8E62-2177-4222-9DC0-98FC25CB4410}" presName="thickLine" presStyleLbl="alignNode1" presStyleIdx="3" presStyleCnt="5"/>
      <dgm:spPr/>
    </dgm:pt>
    <dgm:pt modelId="{E94E7E7E-5C5F-4D2E-861C-22FD09C220BB}" type="pres">
      <dgm:prSet presAssocID="{2CDD8E62-2177-4222-9DC0-98FC25CB4410}" presName="horz1" presStyleCnt="0"/>
      <dgm:spPr/>
    </dgm:pt>
    <dgm:pt modelId="{B5788ED2-AB9C-4B7B-9A79-4E0E8BE3AE23}" type="pres">
      <dgm:prSet presAssocID="{2CDD8E62-2177-4222-9DC0-98FC25CB4410}" presName="tx1" presStyleLbl="revTx" presStyleIdx="3" presStyleCnt="5"/>
      <dgm:spPr/>
    </dgm:pt>
    <dgm:pt modelId="{A790B9A4-84F0-4451-B2E1-CE65BEB16950}" type="pres">
      <dgm:prSet presAssocID="{2CDD8E62-2177-4222-9DC0-98FC25CB4410}" presName="vert1" presStyleCnt="0"/>
      <dgm:spPr/>
    </dgm:pt>
    <dgm:pt modelId="{839DDD6C-7FCD-4EDF-8005-756CB862904E}" type="pres">
      <dgm:prSet presAssocID="{624AE6F1-7F71-4DD9-80D9-4807C364D484}" presName="thickLine" presStyleLbl="alignNode1" presStyleIdx="4" presStyleCnt="5"/>
      <dgm:spPr/>
    </dgm:pt>
    <dgm:pt modelId="{85D949EB-FC0F-416E-B83A-CEA87AB00A0E}" type="pres">
      <dgm:prSet presAssocID="{624AE6F1-7F71-4DD9-80D9-4807C364D484}" presName="horz1" presStyleCnt="0"/>
      <dgm:spPr/>
    </dgm:pt>
    <dgm:pt modelId="{CA849DC9-E319-4E83-8537-FD8B24F3FA8A}" type="pres">
      <dgm:prSet presAssocID="{624AE6F1-7F71-4DD9-80D9-4807C364D484}" presName="tx1" presStyleLbl="revTx" presStyleIdx="4" presStyleCnt="5"/>
      <dgm:spPr/>
    </dgm:pt>
    <dgm:pt modelId="{A8B0F345-C786-4F36-B461-E28858F38AB0}" type="pres">
      <dgm:prSet presAssocID="{624AE6F1-7F71-4DD9-80D9-4807C364D484}" presName="vert1" presStyleCnt="0"/>
      <dgm:spPr/>
    </dgm:pt>
  </dgm:ptLst>
  <dgm:cxnLst>
    <dgm:cxn modelId="{BB76F837-2A35-4638-A653-02AC42EABAC9}" type="presOf" srcId="{9BECD17A-D8FE-4A72-9CC5-CC9722C1E5E5}" destId="{A834F961-8CD2-4D2C-B201-03B9A5901B65}" srcOrd="0" destOrd="0" presId="urn:microsoft.com/office/officeart/2008/layout/LinedList"/>
    <dgm:cxn modelId="{3A7C0C5E-4A3F-4D6D-9160-2C9F1938A85B}" type="presOf" srcId="{FEC609E6-F5C0-4891-A787-BDB1FDF0D592}" destId="{F7CF6D49-E6AF-4CD2-9453-958D0966A0B7}" srcOrd="0" destOrd="0" presId="urn:microsoft.com/office/officeart/2008/layout/LinedList"/>
    <dgm:cxn modelId="{EDA24162-11CD-4354-95FC-D8DE64D7A7A4}" srcId="{9BECD17A-D8FE-4A72-9CC5-CC9722C1E5E5}" destId="{FEC609E6-F5C0-4891-A787-BDB1FDF0D592}" srcOrd="1" destOrd="0" parTransId="{E324293B-88D7-40A4-89FB-9B8ADC823E58}" sibTransId="{6CC2A282-CADC-458B-8838-123573084515}"/>
    <dgm:cxn modelId="{01EEE744-DFB0-401E-9140-DB298F6A9770}" srcId="{9BECD17A-D8FE-4A72-9CC5-CC9722C1E5E5}" destId="{D6A0E257-F640-44E0-825F-2831D25A25FE}" srcOrd="0" destOrd="0" parTransId="{B0F9F8E0-7BB3-4064-852E-26B61ED4FB9E}" sibTransId="{F0338F28-7031-4D40-B355-48541BF8347E}"/>
    <dgm:cxn modelId="{47BD9558-86BE-432D-AEB5-214981869D3C}" type="presOf" srcId="{7E747CF1-050E-46CD-9A25-BDA73DBB940C}" destId="{FFB4168B-7BD2-403A-865F-AD6AED40BAB9}" srcOrd="0" destOrd="0" presId="urn:microsoft.com/office/officeart/2008/layout/LinedList"/>
    <dgm:cxn modelId="{69BCCD7E-E5ED-4495-B262-06E9569D7161}" type="presOf" srcId="{2CDD8E62-2177-4222-9DC0-98FC25CB4410}" destId="{B5788ED2-AB9C-4B7B-9A79-4E0E8BE3AE23}" srcOrd="0" destOrd="0" presId="urn:microsoft.com/office/officeart/2008/layout/LinedList"/>
    <dgm:cxn modelId="{49711B83-F671-4E60-96C6-20BE3791299D}" srcId="{9BECD17A-D8FE-4A72-9CC5-CC9722C1E5E5}" destId="{624AE6F1-7F71-4DD9-80D9-4807C364D484}" srcOrd="4" destOrd="0" parTransId="{28F13848-CB5E-4E24-AB2C-5C081F2FCF1E}" sibTransId="{C397E0D5-E3B1-415A-851D-A627C921996D}"/>
    <dgm:cxn modelId="{667906D0-4E3B-45E4-9232-9A45E7E0B5FB}" srcId="{9BECD17A-D8FE-4A72-9CC5-CC9722C1E5E5}" destId="{7E747CF1-050E-46CD-9A25-BDA73DBB940C}" srcOrd="2" destOrd="0" parTransId="{C5A155CD-E058-4E03-BCCE-B4C4B679896B}" sibTransId="{0077284E-46C1-409E-B4EF-3738D9452729}"/>
    <dgm:cxn modelId="{41FAC7D5-4B9E-4237-AE17-2E10B0B3B43E}" type="presOf" srcId="{624AE6F1-7F71-4DD9-80D9-4807C364D484}" destId="{CA849DC9-E319-4E83-8537-FD8B24F3FA8A}" srcOrd="0" destOrd="0" presId="urn:microsoft.com/office/officeart/2008/layout/LinedList"/>
    <dgm:cxn modelId="{6E04BEDB-60B1-45DC-9733-6863ECCC4B91}" type="presOf" srcId="{D6A0E257-F640-44E0-825F-2831D25A25FE}" destId="{1B70EFD5-9922-4366-BBFD-5A8BAD91E268}" srcOrd="0" destOrd="0" presId="urn:microsoft.com/office/officeart/2008/layout/LinedList"/>
    <dgm:cxn modelId="{4BCE47FE-23AC-4DF0-8610-11F8A3C82EC4}" srcId="{9BECD17A-D8FE-4A72-9CC5-CC9722C1E5E5}" destId="{2CDD8E62-2177-4222-9DC0-98FC25CB4410}" srcOrd="3" destOrd="0" parTransId="{C720321B-DAA9-47D5-9DC1-3EC2FAF78AC9}" sibTransId="{9A3109EF-DBCE-4754-BB80-DB57373D1737}"/>
    <dgm:cxn modelId="{385A179F-8BE8-40C9-B30E-1BA234B0DEB3}" type="presParOf" srcId="{A834F961-8CD2-4D2C-B201-03B9A5901B65}" destId="{AF335EAF-F1E7-4252-903C-8F698207C6E3}" srcOrd="0" destOrd="0" presId="urn:microsoft.com/office/officeart/2008/layout/LinedList"/>
    <dgm:cxn modelId="{DAA112D4-CA50-4595-961E-A8DC77C329AC}" type="presParOf" srcId="{A834F961-8CD2-4D2C-B201-03B9A5901B65}" destId="{4F269D7A-B935-43B3-A43F-5E6083F22571}" srcOrd="1" destOrd="0" presId="urn:microsoft.com/office/officeart/2008/layout/LinedList"/>
    <dgm:cxn modelId="{8F7F75F0-0870-43A0-80B9-661745BE84E7}" type="presParOf" srcId="{4F269D7A-B935-43B3-A43F-5E6083F22571}" destId="{1B70EFD5-9922-4366-BBFD-5A8BAD91E268}" srcOrd="0" destOrd="0" presId="urn:microsoft.com/office/officeart/2008/layout/LinedList"/>
    <dgm:cxn modelId="{C6A80F5D-BE45-4228-A733-9C6E9879866D}" type="presParOf" srcId="{4F269D7A-B935-43B3-A43F-5E6083F22571}" destId="{8D46F84A-9B5E-4E22-8C35-14D3F86F7662}" srcOrd="1" destOrd="0" presId="urn:microsoft.com/office/officeart/2008/layout/LinedList"/>
    <dgm:cxn modelId="{ED868ADE-BCA3-4E83-B3D8-DB69ADD7DE64}" type="presParOf" srcId="{A834F961-8CD2-4D2C-B201-03B9A5901B65}" destId="{6A7599DA-8BA0-4963-B158-2797BB59ED4C}" srcOrd="2" destOrd="0" presId="urn:microsoft.com/office/officeart/2008/layout/LinedList"/>
    <dgm:cxn modelId="{2F020C37-9712-4117-8266-396C45B0EDDA}" type="presParOf" srcId="{A834F961-8CD2-4D2C-B201-03B9A5901B65}" destId="{0E27701A-029E-42AA-ABCE-629EE59523A2}" srcOrd="3" destOrd="0" presId="urn:microsoft.com/office/officeart/2008/layout/LinedList"/>
    <dgm:cxn modelId="{8697A7C6-0BFE-4094-9140-6E7DD5302B66}" type="presParOf" srcId="{0E27701A-029E-42AA-ABCE-629EE59523A2}" destId="{F7CF6D49-E6AF-4CD2-9453-958D0966A0B7}" srcOrd="0" destOrd="0" presId="urn:microsoft.com/office/officeart/2008/layout/LinedList"/>
    <dgm:cxn modelId="{51F78160-8F0C-4BD4-8802-0F63B5AFA542}" type="presParOf" srcId="{0E27701A-029E-42AA-ABCE-629EE59523A2}" destId="{0821D5B7-7DEC-47DD-BF1E-F6C3E4310AE6}" srcOrd="1" destOrd="0" presId="urn:microsoft.com/office/officeart/2008/layout/LinedList"/>
    <dgm:cxn modelId="{F2D479DD-3B67-4EB9-A06C-9B8AE3F11B77}" type="presParOf" srcId="{A834F961-8CD2-4D2C-B201-03B9A5901B65}" destId="{9F24130B-11B5-4A3F-ACD5-A8E37895F88A}" srcOrd="4" destOrd="0" presId="urn:microsoft.com/office/officeart/2008/layout/LinedList"/>
    <dgm:cxn modelId="{D366A8F1-A39E-45F8-ACEA-11F6CBEA456E}" type="presParOf" srcId="{A834F961-8CD2-4D2C-B201-03B9A5901B65}" destId="{1B608127-DC66-4ECB-A420-D312A039913E}" srcOrd="5" destOrd="0" presId="urn:microsoft.com/office/officeart/2008/layout/LinedList"/>
    <dgm:cxn modelId="{9F42A81E-4073-4B3F-A203-8039BFEFB761}" type="presParOf" srcId="{1B608127-DC66-4ECB-A420-D312A039913E}" destId="{FFB4168B-7BD2-403A-865F-AD6AED40BAB9}" srcOrd="0" destOrd="0" presId="urn:microsoft.com/office/officeart/2008/layout/LinedList"/>
    <dgm:cxn modelId="{5462CA74-78EB-42AC-ADB1-351562C587CD}" type="presParOf" srcId="{1B608127-DC66-4ECB-A420-D312A039913E}" destId="{C4B01CFB-3C02-4654-B253-0EAFDCB28474}" srcOrd="1" destOrd="0" presId="urn:microsoft.com/office/officeart/2008/layout/LinedList"/>
    <dgm:cxn modelId="{EC9DF000-B75D-420F-AC3A-48018EF8E4D1}" type="presParOf" srcId="{A834F961-8CD2-4D2C-B201-03B9A5901B65}" destId="{026FD5F0-4E22-49DB-A980-521D2CB1EA13}" srcOrd="6" destOrd="0" presId="urn:microsoft.com/office/officeart/2008/layout/LinedList"/>
    <dgm:cxn modelId="{E50B66CA-C20B-482F-8EEA-DE566AA6243A}" type="presParOf" srcId="{A834F961-8CD2-4D2C-B201-03B9A5901B65}" destId="{E94E7E7E-5C5F-4D2E-861C-22FD09C220BB}" srcOrd="7" destOrd="0" presId="urn:microsoft.com/office/officeart/2008/layout/LinedList"/>
    <dgm:cxn modelId="{DF01C3C7-941D-4FF0-960B-D4AEE587A1F2}" type="presParOf" srcId="{E94E7E7E-5C5F-4D2E-861C-22FD09C220BB}" destId="{B5788ED2-AB9C-4B7B-9A79-4E0E8BE3AE23}" srcOrd="0" destOrd="0" presId="urn:microsoft.com/office/officeart/2008/layout/LinedList"/>
    <dgm:cxn modelId="{E3B716C3-00FF-40F4-AE95-9F95989B2E32}" type="presParOf" srcId="{E94E7E7E-5C5F-4D2E-861C-22FD09C220BB}" destId="{A790B9A4-84F0-4451-B2E1-CE65BEB16950}" srcOrd="1" destOrd="0" presId="urn:microsoft.com/office/officeart/2008/layout/LinedList"/>
    <dgm:cxn modelId="{20ABB104-5F3D-4B79-8BEE-B6CDB20C1187}" type="presParOf" srcId="{A834F961-8CD2-4D2C-B201-03B9A5901B65}" destId="{839DDD6C-7FCD-4EDF-8005-756CB862904E}" srcOrd="8" destOrd="0" presId="urn:microsoft.com/office/officeart/2008/layout/LinedList"/>
    <dgm:cxn modelId="{33BC77F5-D9DA-4B46-9E02-4E9D2E8A8303}" type="presParOf" srcId="{A834F961-8CD2-4D2C-B201-03B9A5901B65}" destId="{85D949EB-FC0F-416E-B83A-CEA87AB00A0E}" srcOrd="9" destOrd="0" presId="urn:microsoft.com/office/officeart/2008/layout/LinedList"/>
    <dgm:cxn modelId="{8B4A13BA-B1DC-4DB0-9382-BF68BE869AF0}" type="presParOf" srcId="{85D949EB-FC0F-416E-B83A-CEA87AB00A0E}" destId="{CA849DC9-E319-4E83-8537-FD8B24F3FA8A}" srcOrd="0" destOrd="0" presId="urn:microsoft.com/office/officeart/2008/layout/LinedList"/>
    <dgm:cxn modelId="{C2881927-26D0-45E2-BEA6-FE89452D851D}" type="presParOf" srcId="{85D949EB-FC0F-416E-B83A-CEA87AB00A0E}" destId="{A8B0F345-C786-4F36-B461-E28858F38A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0FBA4-842A-4903-801B-E9EDB080A72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FDE902-FC47-4E6E-83F5-78938E0A2067}">
      <dgm:prSet/>
      <dgm:spPr/>
      <dgm:t>
        <a:bodyPr/>
        <a:lstStyle/>
        <a:p>
          <a:r>
            <a:rPr lang="en-US"/>
            <a:t>Business Management 40S</a:t>
          </a:r>
        </a:p>
      </dgm:t>
    </dgm:pt>
    <dgm:pt modelId="{751AF951-FBD4-47D4-B567-0B239615E401}" type="parTrans" cxnId="{281BED0C-FA15-478B-983E-227DE4AE7914}">
      <dgm:prSet/>
      <dgm:spPr/>
      <dgm:t>
        <a:bodyPr/>
        <a:lstStyle/>
        <a:p>
          <a:endParaRPr lang="en-US"/>
        </a:p>
      </dgm:t>
    </dgm:pt>
    <dgm:pt modelId="{2E1385FC-686C-43B2-9AF3-F6C8C2ED02A2}" type="sibTrans" cxnId="{281BED0C-FA15-478B-983E-227DE4AE7914}">
      <dgm:prSet/>
      <dgm:spPr/>
      <dgm:t>
        <a:bodyPr/>
        <a:lstStyle/>
        <a:p>
          <a:endParaRPr lang="en-US"/>
        </a:p>
      </dgm:t>
    </dgm:pt>
    <dgm:pt modelId="{3449F8B7-5B77-4BB7-B74B-629799835E0F}">
      <dgm:prSet/>
      <dgm:spPr/>
      <dgm:t>
        <a:bodyPr/>
        <a:lstStyle/>
        <a:p>
          <a:r>
            <a:rPr lang="en-US"/>
            <a:t>Cinema as a Witness to Modern History 40S</a:t>
          </a:r>
        </a:p>
      </dgm:t>
    </dgm:pt>
    <dgm:pt modelId="{D3710A1C-702A-497E-8A75-3935934EEDFB}" type="parTrans" cxnId="{19563358-DA73-4D3D-8D44-76162AFBDDBE}">
      <dgm:prSet/>
      <dgm:spPr/>
      <dgm:t>
        <a:bodyPr/>
        <a:lstStyle/>
        <a:p>
          <a:endParaRPr lang="en-US"/>
        </a:p>
      </dgm:t>
    </dgm:pt>
    <dgm:pt modelId="{F05BA014-4D9C-45C3-BE47-2A235EC044FF}" type="sibTrans" cxnId="{19563358-DA73-4D3D-8D44-76162AFBDDBE}">
      <dgm:prSet/>
      <dgm:spPr/>
      <dgm:t>
        <a:bodyPr/>
        <a:lstStyle/>
        <a:p>
          <a:endParaRPr lang="en-US"/>
        </a:p>
      </dgm:t>
    </dgm:pt>
    <dgm:pt modelId="{DFF73096-FA07-4A3A-A2E4-A63C6BC204D6}">
      <dgm:prSet/>
      <dgm:spPr/>
      <dgm:t>
        <a:bodyPr/>
        <a:lstStyle/>
        <a:p>
          <a:r>
            <a:rPr lang="en-US"/>
            <a:t>Economic Principals 40S</a:t>
          </a:r>
        </a:p>
      </dgm:t>
    </dgm:pt>
    <dgm:pt modelId="{D8494660-4607-4A55-BB39-133DF55F9836}" type="parTrans" cxnId="{20E6F18F-0B57-4ABA-8902-73CB9FD62EDB}">
      <dgm:prSet/>
      <dgm:spPr/>
      <dgm:t>
        <a:bodyPr/>
        <a:lstStyle/>
        <a:p>
          <a:endParaRPr lang="en-US"/>
        </a:p>
      </dgm:t>
    </dgm:pt>
    <dgm:pt modelId="{A0BD8A05-CDD2-4024-A2F9-64125492FECC}" type="sibTrans" cxnId="{20E6F18F-0B57-4ABA-8902-73CB9FD62EDB}">
      <dgm:prSet/>
      <dgm:spPr/>
      <dgm:t>
        <a:bodyPr/>
        <a:lstStyle/>
        <a:p>
          <a:endParaRPr lang="en-US"/>
        </a:p>
      </dgm:t>
    </dgm:pt>
    <dgm:pt modelId="{A673DCB0-F162-4CDE-9074-334EB8BFCDA9}">
      <dgm:prSet/>
      <dgm:spPr/>
      <dgm:t>
        <a:bodyPr/>
        <a:lstStyle/>
        <a:p>
          <a:r>
            <a:rPr lang="en-US"/>
            <a:t>Family Studies 40S</a:t>
          </a:r>
        </a:p>
      </dgm:t>
    </dgm:pt>
    <dgm:pt modelId="{FB1594B9-3E90-4B9A-8042-9F2CC220B93C}" type="parTrans" cxnId="{361B20AA-117D-4F96-9377-FF99E1276205}">
      <dgm:prSet/>
      <dgm:spPr/>
      <dgm:t>
        <a:bodyPr/>
        <a:lstStyle/>
        <a:p>
          <a:endParaRPr lang="en-US"/>
        </a:p>
      </dgm:t>
    </dgm:pt>
    <dgm:pt modelId="{0D047BD9-4490-4726-B014-806949BEC925}" type="sibTrans" cxnId="{361B20AA-117D-4F96-9377-FF99E1276205}">
      <dgm:prSet/>
      <dgm:spPr/>
      <dgm:t>
        <a:bodyPr/>
        <a:lstStyle/>
        <a:p>
          <a:endParaRPr lang="en-US"/>
        </a:p>
      </dgm:t>
    </dgm:pt>
    <dgm:pt modelId="{D7DCA65F-FAE7-468E-8500-470AEC0D9AFF}">
      <dgm:prSet/>
      <dgm:spPr/>
      <dgm:t>
        <a:bodyPr/>
        <a:lstStyle/>
        <a:p>
          <a:r>
            <a:rPr lang="en-US"/>
            <a:t>First Nations, Metis &amp; Inuit Studies 40S</a:t>
          </a:r>
        </a:p>
      </dgm:t>
    </dgm:pt>
    <dgm:pt modelId="{1F16E85D-9C68-4E0D-828B-44E873E3E249}" type="parTrans" cxnId="{8CE0AB35-6109-4F00-9965-3D1A693AE423}">
      <dgm:prSet/>
      <dgm:spPr/>
      <dgm:t>
        <a:bodyPr/>
        <a:lstStyle/>
        <a:p>
          <a:endParaRPr lang="en-US"/>
        </a:p>
      </dgm:t>
    </dgm:pt>
    <dgm:pt modelId="{8B4C297E-E585-4650-961D-5BD5308E8EA4}" type="sibTrans" cxnId="{8CE0AB35-6109-4F00-9965-3D1A693AE423}">
      <dgm:prSet/>
      <dgm:spPr/>
      <dgm:t>
        <a:bodyPr/>
        <a:lstStyle/>
        <a:p>
          <a:endParaRPr lang="en-US"/>
        </a:p>
      </dgm:t>
    </dgm:pt>
    <dgm:pt modelId="{FE85D979-20B4-4A20-BBC7-E15AD4FA1FA7}">
      <dgm:prSet/>
      <dgm:spPr/>
      <dgm:t>
        <a:bodyPr/>
        <a:lstStyle/>
        <a:p>
          <a:r>
            <a:rPr lang="en-US"/>
            <a:t>Food and Nutrition 40S</a:t>
          </a:r>
        </a:p>
      </dgm:t>
    </dgm:pt>
    <dgm:pt modelId="{5E603B4A-6B72-46E3-8CCB-C10608C305A2}" type="parTrans" cxnId="{852D0418-A8CD-4479-891F-256C4DBB515F}">
      <dgm:prSet/>
      <dgm:spPr/>
      <dgm:t>
        <a:bodyPr/>
        <a:lstStyle/>
        <a:p>
          <a:endParaRPr lang="en-US"/>
        </a:p>
      </dgm:t>
    </dgm:pt>
    <dgm:pt modelId="{84CABEB3-3084-4CFB-B825-8734D6937FB4}" type="sibTrans" cxnId="{852D0418-A8CD-4479-891F-256C4DBB515F}">
      <dgm:prSet/>
      <dgm:spPr/>
      <dgm:t>
        <a:bodyPr/>
        <a:lstStyle/>
        <a:p>
          <a:endParaRPr lang="en-US"/>
        </a:p>
      </dgm:t>
    </dgm:pt>
    <dgm:pt modelId="{901D0D0D-4307-4980-BA2B-FD53187D3881}">
      <dgm:prSet/>
      <dgm:spPr/>
      <dgm:t>
        <a:bodyPr/>
        <a:lstStyle/>
        <a:p>
          <a:r>
            <a:rPr lang="en-US"/>
            <a:t>Global Issues 40S / Enjeux mondiaux 40S</a:t>
          </a:r>
        </a:p>
      </dgm:t>
    </dgm:pt>
    <dgm:pt modelId="{F24DBEDE-8E75-4982-8EBF-8A67931A6656}" type="parTrans" cxnId="{4A5B8688-F827-4019-92B4-21763BB76BC3}">
      <dgm:prSet/>
      <dgm:spPr/>
      <dgm:t>
        <a:bodyPr/>
        <a:lstStyle/>
        <a:p>
          <a:endParaRPr lang="en-US"/>
        </a:p>
      </dgm:t>
    </dgm:pt>
    <dgm:pt modelId="{DCEC76A3-F863-4463-BE8F-C085ACFE1E73}" type="sibTrans" cxnId="{4A5B8688-F827-4019-92B4-21763BB76BC3}">
      <dgm:prSet/>
      <dgm:spPr/>
      <dgm:t>
        <a:bodyPr/>
        <a:lstStyle/>
        <a:p>
          <a:endParaRPr lang="en-US"/>
        </a:p>
      </dgm:t>
    </dgm:pt>
    <dgm:pt modelId="{BE55D326-989A-48C6-8E3A-2DED3151100F}">
      <dgm:prSet/>
      <dgm:spPr/>
      <dgm:t>
        <a:bodyPr/>
        <a:lstStyle/>
        <a:p>
          <a:r>
            <a:rPr lang="en-US"/>
            <a:t>History of Western Civilization 40S</a:t>
          </a:r>
        </a:p>
      </dgm:t>
    </dgm:pt>
    <dgm:pt modelId="{69230EB8-5D4C-403F-A311-814FB6E5FE41}" type="parTrans" cxnId="{F991BF5D-7A12-4273-9D70-C4784D8F79DA}">
      <dgm:prSet/>
      <dgm:spPr/>
      <dgm:t>
        <a:bodyPr/>
        <a:lstStyle/>
        <a:p>
          <a:endParaRPr lang="en-US"/>
        </a:p>
      </dgm:t>
    </dgm:pt>
    <dgm:pt modelId="{8F697597-9AF4-41B2-85B3-E179E0468985}" type="sibTrans" cxnId="{F991BF5D-7A12-4273-9D70-C4784D8F79DA}">
      <dgm:prSet/>
      <dgm:spPr/>
      <dgm:t>
        <a:bodyPr/>
        <a:lstStyle/>
        <a:p>
          <a:endParaRPr lang="en-US"/>
        </a:p>
      </dgm:t>
    </dgm:pt>
    <dgm:pt modelId="{00983761-1C36-4E20-B6B1-44DF4AE67F07}">
      <dgm:prSet/>
      <dgm:spPr/>
      <dgm:t>
        <a:bodyPr/>
        <a:lstStyle/>
        <a:p>
          <a:r>
            <a:rPr lang="en-US"/>
            <a:t>Law 40S</a:t>
          </a:r>
        </a:p>
      </dgm:t>
    </dgm:pt>
    <dgm:pt modelId="{0C143703-648C-4761-8CE8-FF719CE70F7D}" type="parTrans" cxnId="{3E181F4E-5F19-4D84-821E-6784034358C4}">
      <dgm:prSet/>
      <dgm:spPr/>
      <dgm:t>
        <a:bodyPr/>
        <a:lstStyle/>
        <a:p>
          <a:endParaRPr lang="en-US"/>
        </a:p>
      </dgm:t>
    </dgm:pt>
    <dgm:pt modelId="{624147D7-05F7-46DC-A271-F3CE9DE4972A}" type="sibTrans" cxnId="{3E181F4E-5F19-4D84-821E-6784034358C4}">
      <dgm:prSet/>
      <dgm:spPr/>
      <dgm:t>
        <a:bodyPr/>
        <a:lstStyle/>
        <a:p>
          <a:endParaRPr lang="en-US"/>
        </a:p>
      </dgm:t>
    </dgm:pt>
    <dgm:pt modelId="{F3B6CCE8-9EB4-4391-A70E-F26D03B707E6}">
      <dgm:prSet/>
      <dgm:spPr/>
      <dgm:t>
        <a:bodyPr/>
        <a:lstStyle/>
        <a:p>
          <a:r>
            <a:rPr lang="en-US"/>
            <a:t>Life/Work Transitions 40S</a:t>
          </a:r>
        </a:p>
      </dgm:t>
    </dgm:pt>
    <dgm:pt modelId="{593B87C3-4A82-416A-8814-87D8C8426A8B}" type="parTrans" cxnId="{9CA20C49-076B-440F-AA2E-7EA53A62765C}">
      <dgm:prSet/>
      <dgm:spPr/>
      <dgm:t>
        <a:bodyPr/>
        <a:lstStyle/>
        <a:p>
          <a:endParaRPr lang="en-US"/>
        </a:p>
      </dgm:t>
    </dgm:pt>
    <dgm:pt modelId="{B8D34BDA-0579-461B-B19F-BB36B3856B22}" type="sibTrans" cxnId="{9CA20C49-076B-440F-AA2E-7EA53A62765C}">
      <dgm:prSet/>
      <dgm:spPr/>
      <dgm:t>
        <a:bodyPr/>
        <a:lstStyle/>
        <a:p>
          <a:endParaRPr lang="en-US"/>
        </a:p>
      </dgm:t>
    </dgm:pt>
    <dgm:pt modelId="{F35E0A83-ED55-4231-8C1F-71AE0318BE71}">
      <dgm:prSet/>
      <dgm:spPr/>
      <dgm:t>
        <a:bodyPr/>
        <a:lstStyle/>
        <a:p>
          <a:r>
            <a:rPr lang="en-US"/>
            <a:t>Psychology 40S / Psychologie 40S</a:t>
          </a:r>
        </a:p>
      </dgm:t>
    </dgm:pt>
    <dgm:pt modelId="{0669A402-3B66-495D-B9DF-FB8DE9D0785D}" type="parTrans" cxnId="{C2E40B6F-7928-472F-92F0-0EFB1E668B64}">
      <dgm:prSet/>
      <dgm:spPr/>
      <dgm:t>
        <a:bodyPr/>
        <a:lstStyle/>
        <a:p>
          <a:endParaRPr lang="en-US"/>
        </a:p>
      </dgm:t>
    </dgm:pt>
    <dgm:pt modelId="{395CAFEB-BF9D-407E-860A-78E947DC2E43}" type="sibTrans" cxnId="{C2E40B6F-7928-472F-92F0-0EFB1E668B64}">
      <dgm:prSet/>
      <dgm:spPr/>
      <dgm:t>
        <a:bodyPr/>
        <a:lstStyle/>
        <a:p>
          <a:endParaRPr lang="en-US"/>
        </a:p>
      </dgm:t>
    </dgm:pt>
    <dgm:pt modelId="{5D5CB1C7-14A0-4161-A827-18269FED6A36}" type="pres">
      <dgm:prSet presAssocID="{5E90FBA4-842A-4903-801B-E9EDB080A729}" presName="linear" presStyleCnt="0">
        <dgm:presLayoutVars>
          <dgm:animLvl val="lvl"/>
          <dgm:resizeHandles val="exact"/>
        </dgm:presLayoutVars>
      </dgm:prSet>
      <dgm:spPr/>
    </dgm:pt>
    <dgm:pt modelId="{6737D347-3FAC-41FA-BD79-D9CE257D1CD6}" type="pres">
      <dgm:prSet presAssocID="{69FDE902-FC47-4E6E-83F5-78938E0A2067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4BB7BC78-34AF-42C7-AA65-E8170940F3E3}" type="pres">
      <dgm:prSet presAssocID="{2E1385FC-686C-43B2-9AF3-F6C8C2ED02A2}" presName="spacer" presStyleCnt="0"/>
      <dgm:spPr/>
    </dgm:pt>
    <dgm:pt modelId="{3A3C06C7-1798-43E8-82ED-CEE8A2C29DAF}" type="pres">
      <dgm:prSet presAssocID="{3449F8B7-5B77-4BB7-B74B-629799835E0F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A73E33AD-950B-4FF0-A351-E88F678723CE}" type="pres">
      <dgm:prSet presAssocID="{F05BA014-4D9C-45C3-BE47-2A235EC044FF}" presName="spacer" presStyleCnt="0"/>
      <dgm:spPr/>
    </dgm:pt>
    <dgm:pt modelId="{04C75CDA-6A46-42C9-9917-8E56A58A2F08}" type="pres">
      <dgm:prSet presAssocID="{DFF73096-FA07-4A3A-A2E4-A63C6BC204D6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C21A7160-8CC4-406A-832F-4CB3175DF40D}" type="pres">
      <dgm:prSet presAssocID="{A0BD8A05-CDD2-4024-A2F9-64125492FECC}" presName="spacer" presStyleCnt="0"/>
      <dgm:spPr/>
    </dgm:pt>
    <dgm:pt modelId="{E533BF29-40B2-4B4F-94B6-5697689A7520}" type="pres">
      <dgm:prSet presAssocID="{A673DCB0-F162-4CDE-9074-334EB8BFCDA9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C607847E-B7AD-4ED0-BB71-777DF151F3DF}" type="pres">
      <dgm:prSet presAssocID="{0D047BD9-4490-4726-B014-806949BEC925}" presName="spacer" presStyleCnt="0"/>
      <dgm:spPr/>
    </dgm:pt>
    <dgm:pt modelId="{66CC9919-CABC-4F4B-8C37-2801353B835B}" type="pres">
      <dgm:prSet presAssocID="{D7DCA65F-FAE7-468E-8500-470AEC0D9AFF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ECFE0EB7-AD02-4AA0-85F0-591BF99C451D}" type="pres">
      <dgm:prSet presAssocID="{8B4C297E-E585-4650-961D-5BD5308E8EA4}" presName="spacer" presStyleCnt="0"/>
      <dgm:spPr/>
    </dgm:pt>
    <dgm:pt modelId="{2385FC7C-AC16-4DBD-BD15-FFD409B40986}" type="pres">
      <dgm:prSet presAssocID="{FE85D979-20B4-4A20-BBC7-E15AD4FA1FA7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4E907FC5-912B-4B6E-800E-76B210251D39}" type="pres">
      <dgm:prSet presAssocID="{84CABEB3-3084-4CFB-B825-8734D6937FB4}" presName="spacer" presStyleCnt="0"/>
      <dgm:spPr/>
    </dgm:pt>
    <dgm:pt modelId="{53E54F78-A13A-4CC0-AAED-400657117E51}" type="pres">
      <dgm:prSet presAssocID="{901D0D0D-4307-4980-BA2B-FD53187D3881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D272BE6D-74E7-4F1B-9778-802669F0855D}" type="pres">
      <dgm:prSet presAssocID="{DCEC76A3-F863-4463-BE8F-C085ACFE1E73}" presName="spacer" presStyleCnt="0"/>
      <dgm:spPr/>
    </dgm:pt>
    <dgm:pt modelId="{C71F0AFD-7332-42E2-9423-028410368C8F}" type="pres">
      <dgm:prSet presAssocID="{BE55D326-989A-48C6-8E3A-2DED3151100F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C689CC04-EDC8-4213-A13C-5CF5FF1067CA}" type="pres">
      <dgm:prSet presAssocID="{8F697597-9AF4-41B2-85B3-E179E0468985}" presName="spacer" presStyleCnt="0"/>
      <dgm:spPr/>
    </dgm:pt>
    <dgm:pt modelId="{7B8A2FC3-F891-4EA2-BB5B-372701CB4475}" type="pres">
      <dgm:prSet presAssocID="{00983761-1C36-4E20-B6B1-44DF4AE67F07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ABA3584C-D355-45C2-AD20-EAB5AD1C5F85}" type="pres">
      <dgm:prSet presAssocID="{624147D7-05F7-46DC-A271-F3CE9DE4972A}" presName="spacer" presStyleCnt="0"/>
      <dgm:spPr/>
    </dgm:pt>
    <dgm:pt modelId="{326494ED-FD15-420B-815D-5CCAAA802A8A}" type="pres">
      <dgm:prSet presAssocID="{F3B6CCE8-9EB4-4391-A70E-F26D03B707E6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6011C43A-945F-466D-9859-E37B23B020BF}" type="pres">
      <dgm:prSet presAssocID="{B8D34BDA-0579-461B-B19F-BB36B3856B22}" presName="spacer" presStyleCnt="0"/>
      <dgm:spPr/>
    </dgm:pt>
    <dgm:pt modelId="{A21B2F41-792C-4EF8-B17A-70807F382EF5}" type="pres">
      <dgm:prSet presAssocID="{F35E0A83-ED55-4231-8C1F-71AE0318BE71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CD032B06-068B-4837-B7EC-1D2DAB484262}" type="presOf" srcId="{69FDE902-FC47-4E6E-83F5-78938E0A2067}" destId="{6737D347-3FAC-41FA-BD79-D9CE257D1CD6}" srcOrd="0" destOrd="0" presId="urn:microsoft.com/office/officeart/2005/8/layout/vList2"/>
    <dgm:cxn modelId="{281BED0C-FA15-478B-983E-227DE4AE7914}" srcId="{5E90FBA4-842A-4903-801B-E9EDB080A729}" destId="{69FDE902-FC47-4E6E-83F5-78938E0A2067}" srcOrd="0" destOrd="0" parTransId="{751AF951-FBD4-47D4-B567-0B239615E401}" sibTransId="{2E1385FC-686C-43B2-9AF3-F6C8C2ED02A2}"/>
    <dgm:cxn modelId="{D6C2EC16-B8E6-4202-9D6D-11EFD04579D4}" type="presOf" srcId="{F35E0A83-ED55-4231-8C1F-71AE0318BE71}" destId="{A21B2F41-792C-4EF8-B17A-70807F382EF5}" srcOrd="0" destOrd="0" presId="urn:microsoft.com/office/officeart/2005/8/layout/vList2"/>
    <dgm:cxn modelId="{852D0418-A8CD-4479-891F-256C4DBB515F}" srcId="{5E90FBA4-842A-4903-801B-E9EDB080A729}" destId="{FE85D979-20B4-4A20-BBC7-E15AD4FA1FA7}" srcOrd="5" destOrd="0" parTransId="{5E603B4A-6B72-46E3-8CCB-C10608C305A2}" sibTransId="{84CABEB3-3084-4CFB-B825-8734D6937FB4}"/>
    <dgm:cxn modelId="{12CB781C-2E33-4244-8C6B-D372171CB5E2}" type="presOf" srcId="{3449F8B7-5B77-4BB7-B74B-629799835E0F}" destId="{3A3C06C7-1798-43E8-82ED-CEE8A2C29DAF}" srcOrd="0" destOrd="0" presId="urn:microsoft.com/office/officeart/2005/8/layout/vList2"/>
    <dgm:cxn modelId="{6D622B21-9A0C-4C71-8695-313FED7490B8}" type="presOf" srcId="{BE55D326-989A-48C6-8E3A-2DED3151100F}" destId="{C71F0AFD-7332-42E2-9423-028410368C8F}" srcOrd="0" destOrd="0" presId="urn:microsoft.com/office/officeart/2005/8/layout/vList2"/>
    <dgm:cxn modelId="{0DC87635-8E3C-426A-9C81-F5A9EDF94625}" type="presOf" srcId="{00983761-1C36-4E20-B6B1-44DF4AE67F07}" destId="{7B8A2FC3-F891-4EA2-BB5B-372701CB4475}" srcOrd="0" destOrd="0" presId="urn:microsoft.com/office/officeart/2005/8/layout/vList2"/>
    <dgm:cxn modelId="{8CE0AB35-6109-4F00-9965-3D1A693AE423}" srcId="{5E90FBA4-842A-4903-801B-E9EDB080A729}" destId="{D7DCA65F-FAE7-468E-8500-470AEC0D9AFF}" srcOrd="4" destOrd="0" parTransId="{1F16E85D-9C68-4E0D-828B-44E873E3E249}" sibTransId="{8B4C297E-E585-4650-961D-5BD5308E8EA4}"/>
    <dgm:cxn modelId="{F991BF5D-7A12-4273-9D70-C4784D8F79DA}" srcId="{5E90FBA4-842A-4903-801B-E9EDB080A729}" destId="{BE55D326-989A-48C6-8E3A-2DED3151100F}" srcOrd="7" destOrd="0" parTransId="{69230EB8-5D4C-403F-A311-814FB6E5FE41}" sibTransId="{8F697597-9AF4-41B2-85B3-E179E0468985}"/>
    <dgm:cxn modelId="{6DD0785E-41F2-4784-9FD3-B6EFD8AE2676}" type="presOf" srcId="{DFF73096-FA07-4A3A-A2E4-A63C6BC204D6}" destId="{04C75CDA-6A46-42C9-9917-8E56A58A2F08}" srcOrd="0" destOrd="0" presId="urn:microsoft.com/office/officeart/2005/8/layout/vList2"/>
    <dgm:cxn modelId="{9CA20C49-076B-440F-AA2E-7EA53A62765C}" srcId="{5E90FBA4-842A-4903-801B-E9EDB080A729}" destId="{F3B6CCE8-9EB4-4391-A70E-F26D03B707E6}" srcOrd="9" destOrd="0" parTransId="{593B87C3-4A82-416A-8814-87D8C8426A8B}" sibTransId="{B8D34BDA-0579-461B-B19F-BB36B3856B22}"/>
    <dgm:cxn modelId="{3E181F4E-5F19-4D84-821E-6784034358C4}" srcId="{5E90FBA4-842A-4903-801B-E9EDB080A729}" destId="{00983761-1C36-4E20-B6B1-44DF4AE67F07}" srcOrd="8" destOrd="0" parTransId="{0C143703-648C-4761-8CE8-FF719CE70F7D}" sibTransId="{624147D7-05F7-46DC-A271-F3CE9DE4972A}"/>
    <dgm:cxn modelId="{C2E40B6F-7928-472F-92F0-0EFB1E668B64}" srcId="{5E90FBA4-842A-4903-801B-E9EDB080A729}" destId="{F35E0A83-ED55-4231-8C1F-71AE0318BE71}" srcOrd="10" destOrd="0" parTransId="{0669A402-3B66-495D-B9DF-FB8DE9D0785D}" sibTransId="{395CAFEB-BF9D-407E-860A-78E947DC2E43}"/>
    <dgm:cxn modelId="{E49C904F-9608-402F-9716-382F5BDDF10F}" type="presOf" srcId="{F3B6CCE8-9EB4-4391-A70E-F26D03B707E6}" destId="{326494ED-FD15-420B-815D-5CCAAA802A8A}" srcOrd="0" destOrd="0" presId="urn:microsoft.com/office/officeart/2005/8/layout/vList2"/>
    <dgm:cxn modelId="{19563358-DA73-4D3D-8D44-76162AFBDDBE}" srcId="{5E90FBA4-842A-4903-801B-E9EDB080A729}" destId="{3449F8B7-5B77-4BB7-B74B-629799835E0F}" srcOrd="1" destOrd="0" parTransId="{D3710A1C-702A-497E-8A75-3935934EEDFB}" sibTransId="{F05BA014-4D9C-45C3-BE47-2A235EC044FF}"/>
    <dgm:cxn modelId="{4A5B8688-F827-4019-92B4-21763BB76BC3}" srcId="{5E90FBA4-842A-4903-801B-E9EDB080A729}" destId="{901D0D0D-4307-4980-BA2B-FD53187D3881}" srcOrd="6" destOrd="0" parTransId="{F24DBEDE-8E75-4982-8EBF-8A67931A6656}" sibTransId="{DCEC76A3-F863-4463-BE8F-C085ACFE1E73}"/>
    <dgm:cxn modelId="{20E6F18F-0B57-4ABA-8902-73CB9FD62EDB}" srcId="{5E90FBA4-842A-4903-801B-E9EDB080A729}" destId="{DFF73096-FA07-4A3A-A2E4-A63C6BC204D6}" srcOrd="2" destOrd="0" parTransId="{D8494660-4607-4A55-BB39-133DF55F9836}" sibTransId="{A0BD8A05-CDD2-4024-A2F9-64125492FECC}"/>
    <dgm:cxn modelId="{A0F619A5-2C3D-4A9D-A7FA-1783547790E9}" type="presOf" srcId="{5E90FBA4-842A-4903-801B-E9EDB080A729}" destId="{5D5CB1C7-14A0-4161-A827-18269FED6A36}" srcOrd="0" destOrd="0" presId="urn:microsoft.com/office/officeart/2005/8/layout/vList2"/>
    <dgm:cxn modelId="{361B20AA-117D-4F96-9377-FF99E1276205}" srcId="{5E90FBA4-842A-4903-801B-E9EDB080A729}" destId="{A673DCB0-F162-4CDE-9074-334EB8BFCDA9}" srcOrd="3" destOrd="0" parTransId="{FB1594B9-3E90-4B9A-8042-9F2CC220B93C}" sibTransId="{0D047BD9-4490-4726-B014-806949BEC925}"/>
    <dgm:cxn modelId="{3EA240B0-FA84-46E6-BA9E-5F1CD59E0A7B}" type="presOf" srcId="{D7DCA65F-FAE7-468E-8500-470AEC0D9AFF}" destId="{66CC9919-CABC-4F4B-8C37-2801353B835B}" srcOrd="0" destOrd="0" presId="urn:microsoft.com/office/officeart/2005/8/layout/vList2"/>
    <dgm:cxn modelId="{5AD92CB1-DFF9-4F92-899B-B86FA36A8451}" type="presOf" srcId="{901D0D0D-4307-4980-BA2B-FD53187D3881}" destId="{53E54F78-A13A-4CC0-AAED-400657117E51}" srcOrd="0" destOrd="0" presId="urn:microsoft.com/office/officeart/2005/8/layout/vList2"/>
    <dgm:cxn modelId="{5584FBB9-D131-4B2E-BD49-E777A471B460}" type="presOf" srcId="{A673DCB0-F162-4CDE-9074-334EB8BFCDA9}" destId="{E533BF29-40B2-4B4F-94B6-5697689A7520}" srcOrd="0" destOrd="0" presId="urn:microsoft.com/office/officeart/2005/8/layout/vList2"/>
    <dgm:cxn modelId="{5CF3C6BF-B453-472D-8C0D-C70FC06ACF2F}" type="presOf" srcId="{FE85D979-20B4-4A20-BBC7-E15AD4FA1FA7}" destId="{2385FC7C-AC16-4DBD-BD15-FFD409B40986}" srcOrd="0" destOrd="0" presId="urn:microsoft.com/office/officeart/2005/8/layout/vList2"/>
    <dgm:cxn modelId="{91EC9750-38E0-46FA-9106-2B55E41EFFF7}" type="presParOf" srcId="{5D5CB1C7-14A0-4161-A827-18269FED6A36}" destId="{6737D347-3FAC-41FA-BD79-D9CE257D1CD6}" srcOrd="0" destOrd="0" presId="urn:microsoft.com/office/officeart/2005/8/layout/vList2"/>
    <dgm:cxn modelId="{9DF64F7E-A581-4079-8A6A-C8682B5FB813}" type="presParOf" srcId="{5D5CB1C7-14A0-4161-A827-18269FED6A36}" destId="{4BB7BC78-34AF-42C7-AA65-E8170940F3E3}" srcOrd="1" destOrd="0" presId="urn:microsoft.com/office/officeart/2005/8/layout/vList2"/>
    <dgm:cxn modelId="{AF1361CA-5DA0-40D1-B383-D5675A6C0499}" type="presParOf" srcId="{5D5CB1C7-14A0-4161-A827-18269FED6A36}" destId="{3A3C06C7-1798-43E8-82ED-CEE8A2C29DAF}" srcOrd="2" destOrd="0" presId="urn:microsoft.com/office/officeart/2005/8/layout/vList2"/>
    <dgm:cxn modelId="{C94ABB68-58A8-4CD6-95CC-3A3012532118}" type="presParOf" srcId="{5D5CB1C7-14A0-4161-A827-18269FED6A36}" destId="{A73E33AD-950B-4FF0-A351-E88F678723CE}" srcOrd="3" destOrd="0" presId="urn:microsoft.com/office/officeart/2005/8/layout/vList2"/>
    <dgm:cxn modelId="{A47C977D-6C61-478C-8137-A027A57640F3}" type="presParOf" srcId="{5D5CB1C7-14A0-4161-A827-18269FED6A36}" destId="{04C75CDA-6A46-42C9-9917-8E56A58A2F08}" srcOrd="4" destOrd="0" presId="urn:microsoft.com/office/officeart/2005/8/layout/vList2"/>
    <dgm:cxn modelId="{7BCB308B-B544-4E2A-BD6D-1FB624E4AAD2}" type="presParOf" srcId="{5D5CB1C7-14A0-4161-A827-18269FED6A36}" destId="{C21A7160-8CC4-406A-832F-4CB3175DF40D}" srcOrd="5" destOrd="0" presId="urn:microsoft.com/office/officeart/2005/8/layout/vList2"/>
    <dgm:cxn modelId="{136D8D70-E7BD-4F04-975F-F0998F7FDFA3}" type="presParOf" srcId="{5D5CB1C7-14A0-4161-A827-18269FED6A36}" destId="{E533BF29-40B2-4B4F-94B6-5697689A7520}" srcOrd="6" destOrd="0" presId="urn:microsoft.com/office/officeart/2005/8/layout/vList2"/>
    <dgm:cxn modelId="{CF87FD46-9012-42FE-8366-C7E06B418E63}" type="presParOf" srcId="{5D5CB1C7-14A0-4161-A827-18269FED6A36}" destId="{C607847E-B7AD-4ED0-BB71-777DF151F3DF}" srcOrd="7" destOrd="0" presId="urn:microsoft.com/office/officeart/2005/8/layout/vList2"/>
    <dgm:cxn modelId="{CC978B11-CDEF-4C66-BF7D-DEC8C1160850}" type="presParOf" srcId="{5D5CB1C7-14A0-4161-A827-18269FED6A36}" destId="{66CC9919-CABC-4F4B-8C37-2801353B835B}" srcOrd="8" destOrd="0" presId="urn:microsoft.com/office/officeart/2005/8/layout/vList2"/>
    <dgm:cxn modelId="{E6C9A017-5281-4101-BFC0-A1127EC6E9BE}" type="presParOf" srcId="{5D5CB1C7-14A0-4161-A827-18269FED6A36}" destId="{ECFE0EB7-AD02-4AA0-85F0-591BF99C451D}" srcOrd="9" destOrd="0" presId="urn:microsoft.com/office/officeart/2005/8/layout/vList2"/>
    <dgm:cxn modelId="{8DE56E02-7D34-470D-A0B5-D65759378764}" type="presParOf" srcId="{5D5CB1C7-14A0-4161-A827-18269FED6A36}" destId="{2385FC7C-AC16-4DBD-BD15-FFD409B40986}" srcOrd="10" destOrd="0" presId="urn:microsoft.com/office/officeart/2005/8/layout/vList2"/>
    <dgm:cxn modelId="{CAC7A3EF-F556-4EA1-B717-D1FCC3964E9A}" type="presParOf" srcId="{5D5CB1C7-14A0-4161-A827-18269FED6A36}" destId="{4E907FC5-912B-4B6E-800E-76B210251D39}" srcOrd="11" destOrd="0" presId="urn:microsoft.com/office/officeart/2005/8/layout/vList2"/>
    <dgm:cxn modelId="{1163A1DF-1009-4FD8-BEF8-5AE0D8804B9C}" type="presParOf" srcId="{5D5CB1C7-14A0-4161-A827-18269FED6A36}" destId="{53E54F78-A13A-4CC0-AAED-400657117E51}" srcOrd="12" destOrd="0" presId="urn:microsoft.com/office/officeart/2005/8/layout/vList2"/>
    <dgm:cxn modelId="{A5157ECE-BAA5-4C2A-9865-AE75F4651706}" type="presParOf" srcId="{5D5CB1C7-14A0-4161-A827-18269FED6A36}" destId="{D272BE6D-74E7-4F1B-9778-802669F0855D}" srcOrd="13" destOrd="0" presId="urn:microsoft.com/office/officeart/2005/8/layout/vList2"/>
    <dgm:cxn modelId="{456B79D6-EC6F-4ACD-B2E4-EE9988B711E7}" type="presParOf" srcId="{5D5CB1C7-14A0-4161-A827-18269FED6A36}" destId="{C71F0AFD-7332-42E2-9423-028410368C8F}" srcOrd="14" destOrd="0" presId="urn:microsoft.com/office/officeart/2005/8/layout/vList2"/>
    <dgm:cxn modelId="{0427FB20-7779-4D47-90AA-F1DA8FE2C8AA}" type="presParOf" srcId="{5D5CB1C7-14A0-4161-A827-18269FED6A36}" destId="{C689CC04-EDC8-4213-A13C-5CF5FF1067CA}" srcOrd="15" destOrd="0" presId="urn:microsoft.com/office/officeart/2005/8/layout/vList2"/>
    <dgm:cxn modelId="{2BCA4565-55A8-4FC5-BE93-999D78D8B943}" type="presParOf" srcId="{5D5CB1C7-14A0-4161-A827-18269FED6A36}" destId="{7B8A2FC3-F891-4EA2-BB5B-372701CB4475}" srcOrd="16" destOrd="0" presId="urn:microsoft.com/office/officeart/2005/8/layout/vList2"/>
    <dgm:cxn modelId="{E9201C90-3080-41A2-847A-D0DB441428B0}" type="presParOf" srcId="{5D5CB1C7-14A0-4161-A827-18269FED6A36}" destId="{ABA3584C-D355-45C2-AD20-EAB5AD1C5F85}" srcOrd="17" destOrd="0" presId="urn:microsoft.com/office/officeart/2005/8/layout/vList2"/>
    <dgm:cxn modelId="{D6E489F8-A941-4CC4-9387-64861CC589E2}" type="presParOf" srcId="{5D5CB1C7-14A0-4161-A827-18269FED6A36}" destId="{326494ED-FD15-420B-815D-5CCAAA802A8A}" srcOrd="18" destOrd="0" presId="urn:microsoft.com/office/officeart/2005/8/layout/vList2"/>
    <dgm:cxn modelId="{BF8197A3-E59A-44CF-9F5E-5696CCAE15CB}" type="presParOf" srcId="{5D5CB1C7-14A0-4161-A827-18269FED6A36}" destId="{6011C43A-945F-466D-9859-E37B23B020BF}" srcOrd="19" destOrd="0" presId="urn:microsoft.com/office/officeart/2005/8/layout/vList2"/>
    <dgm:cxn modelId="{AC13F76D-A92E-4563-91FA-355723171FF2}" type="presParOf" srcId="{5D5CB1C7-14A0-4161-A827-18269FED6A36}" destId="{A21B2F41-792C-4EF8-B17A-70807F382EF5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80A290-6FDE-4B8C-ABE2-20942E7168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AEF1A34-F69B-481B-A4DF-6A3246CACC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Courses that you are interested in</a:t>
          </a:r>
        </a:p>
      </dgm:t>
    </dgm:pt>
    <dgm:pt modelId="{67BD5445-53A6-43C6-B5BB-218F1E870493}" type="parTrans" cxnId="{91D1AE7A-D130-4B92-AE52-DCA57BC271DD}">
      <dgm:prSet/>
      <dgm:spPr/>
      <dgm:t>
        <a:bodyPr/>
        <a:lstStyle/>
        <a:p>
          <a:endParaRPr lang="en-US"/>
        </a:p>
      </dgm:t>
    </dgm:pt>
    <dgm:pt modelId="{48081179-876C-41F2-B1C7-A8A27EB20E78}" type="sibTrans" cxnId="{91D1AE7A-D130-4B92-AE52-DCA57BC271DD}">
      <dgm:prSet/>
      <dgm:spPr/>
      <dgm:t>
        <a:bodyPr/>
        <a:lstStyle/>
        <a:p>
          <a:endParaRPr lang="en-US"/>
        </a:p>
      </dgm:t>
    </dgm:pt>
    <dgm:pt modelId="{CC380D10-D288-408D-ABFE-14BDE16AA8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Courses that are prerequisites for programs you are interested in</a:t>
          </a:r>
        </a:p>
      </dgm:t>
    </dgm:pt>
    <dgm:pt modelId="{BD1B845C-C0E0-4277-9C12-98174DA25B99}" type="parTrans" cxnId="{A9487493-CA4A-4189-8162-B054B585F45A}">
      <dgm:prSet/>
      <dgm:spPr/>
      <dgm:t>
        <a:bodyPr/>
        <a:lstStyle/>
        <a:p>
          <a:endParaRPr lang="en-US"/>
        </a:p>
      </dgm:t>
    </dgm:pt>
    <dgm:pt modelId="{8EC40D70-A044-40EE-83D3-884720239D7C}" type="sibTrans" cxnId="{A9487493-CA4A-4189-8162-B054B585F45A}">
      <dgm:prSet/>
      <dgm:spPr/>
      <dgm:t>
        <a:bodyPr/>
        <a:lstStyle/>
        <a:p>
          <a:endParaRPr lang="en-US"/>
        </a:p>
      </dgm:t>
    </dgm:pt>
    <dgm:pt modelId="{A4FB2BDB-00D2-456A-B116-E8FA105D7E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Each College or University program has different entrance requirements.  It is important that you do your research and know what they are. </a:t>
          </a:r>
        </a:p>
      </dgm:t>
    </dgm:pt>
    <dgm:pt modelId="{A2DA60D3-6D20-4114-ABFC-50CD95233874}" type="parTrans" cxnId="{7A6BFD37-E91A-4D94-888C-7FCA21B1B30F}">
      <dgm:prSet/>
      <dgm:spPr/>
      <dgm:t>
        <a:bodyPr/>
        <a:lstStyle/>
        <a:p>
          <a:endParaRPr lang="en-US"/>
        </a:p>
      </dgm:t>
    </dgm:pt>
    <dgm:pt modelId="{F34D3711-3E34-477E-B4FE-EEB3224160BA}" type="sibTrans" cxnId="{7A6BFD37-E91A-4D94-888C-7FCA21B1B30F}">
      <dgm:prSet/>
      <dgm:spPr/>
      <dgm:t>
        <a:bodyPr/>
        <a:lstStyle/>
        <a:p>
          <a:endParaRPr lang="en-US"/>
        </a:p>
      </dgm:t>
    </dgm:pt>
    <dgm:pt modelId="{77FE40BF-70C2-4BDB-B2C6-4EAEDB356D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If unsure, please check with your counsellor.  </a:t>
          </a:r>
        </a:p>
      </dgm:t>
    </dgm:pt>
    <dgm:pt modelId="{847A5281-7001-47BF-ACF6-75AF4F93531E}" type="parTrans" cxnId="{44758B72-3BD6-4897-9D53-B8DF20524F59}">
      <dgm:prSet/>
      <dgm:spPr/>
      <dgm:t>
        <a:bodyPr/>
        <a:lstStyle/>
        <a:p>
          <a:endParaRPr lang="en-US"/>
        </a:p>
      </dgm:t>
    </dgm:pt>
    <dgm:pt modelId="{4545C82D-2193-4A4C-A0D0-47425E829ECE}" type="sibTrans" cxnId="{44758B72-3BD6-4897-9D53-B8DF20524F59}">
      <dgm:prSet/>
      <dgm:spPr/>
      <dgm:t>
        <a:bodyPr/>
        <a:lstStyle/>
        <a:p>
          <a:endParaRPr lang="en-US"/>
        </a:p>
      </dgm:t>
    </dgm:pt>
    <dgm:pt modelId="{8AF0C178-96A1-492D-9E79-FC31F6180573}" type="pres">
      <dgm:prSet presAssocID="{BA80A290-6FDE-4B8C-ABE2-20942E7168F4}" presName="root" presStyleCnt="0">
        <dgm:presLayoutVars>
          <dgm:dir/>
          <dgm:resizeHandles val="exact"/>
        </dgm:presLayoutVars>
      </dgm:prSet>
      <dgm:spPr/>
    </dgm:pt>
    <dgm:pt modelId="{435587E9-F7CE-42D8-86AB-E3C62ADD52D1}" type="pres">
      <dgm:prSet presAssocID="{AAEF1A34-F69B-481B-A4DF-6A3246CACC46}" presName="compNode" presStyleCnt="0"/>
      <dgm:spPr/>
    </dgm:pt>
    <dgm:pt modelId="{EC20AFAA-5BA1-4739-B6A8-BFA4581D874A}" type="pres">
      <dgm:prSet presAssocID="{AAEF1A34-F69B-481B-A4DF-6A3246CACC46}" presName="bgRect" presStyleLbl="bgShp" presStyleIdx="0" presStyleCnt="4"/>
      <dgm:spPr/>
    </dgm:pt>
    <dgm:pt modelId="{150AD09C-C13E-4EEB-9541-E585C8104DD0}" type="pres">
      <dgm:prSet presAssocID="{AAEF1A34-F69B-481B-A4DF-6A3246CACC4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B5E7C57-4506-486A-A8F8-85E2650D4B06}" type="pres">
      <dgm:prSet presAssocID="{AAEF1A34-F69B-481B-A4DF-6A3246CACC46}" presName="spaceRect" presStyleCnt="0"/>
      <dgm:spPr/>
    </dgm:pt>
    <dgm:pt modelId="{027E2E04-E643-4B2B-9CE4-6169FEC9763B}" type="pres">
      <dgm:prSet presAssocID="{AAEF1A34-F69B-481B-A4DF-6A3246CACC46}" presName="parTx" presStyleLbl="revTx" presStyleIdx="0" presStyleCnt="4">
        <dgm:presLayoutVars>
          <dgm:chMax val="0"/>
          <dgm:chPref val="0"/>
        </dgm:presLayoutVars>
      </dgm:prSet>
      <dgm:spPr/>
    </dgm:pt>
    <dgm:pt modelId="{475FB39E-BF07-4195-8B96-105E42E8DB05}" type="pres">
      <dgm:prSet presAssocID="{48081179-876C-41F2-B1C7-A8A27EB20E78}" presName="sibTrans" presStyleCnt="0"/>
      <dgm:spPr/>
    </dgm:pt>
    <dgm:pt modelId="{EFB52CF4-EE33-48C2-8A4E-CE3EF40AA282}" type="pres">
      <dgm:prSet presAssocID="{CC380D10-D288-408D-ABFE-14BDE16AA8C7}" presName="compNode" presStyleCnt="0"/>
      <dgm:spPr/>
    </dgm:pt>
    <dgm:pt modelId="{A0BFC352-D675-4371-9B85-CF19BDF70B0C}" type="pres">
      <dgm:prSet presAssocID="{CC380D10-D288-408D-ABFE-14BDE16AA8C7}" presName="bgRect" presStyleLbl="bgShp" presStyleIdx="1" presStyleCnt="4"/>
      <dgm:spPr/>
    </dgm:pt>
    <dgm:pt modelId="{B7ECCA5A-B88B-4CE6-94AE-D263DC19A27E}" type="pres">
      <dgm:prSet presAssocID="{CC380D10-D288-408D-ABFE-14BDE16AA8C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C87FCDB-ECD4-4FD9-B7CE-AB0E149F8D76}" type="pres">
      <dgm:prSet presAssocID="{CC380D10-D288-408D-ABFE-14BDE16AA8C7}" presName="spaceRect" presStyleCnt="0"/>
      <dgm:spPr/>
    </dgm:pt>
    <dgm:pt modelId="{CBDD4322-1987-4346-A666-D639D873CB82}" type="pres">
      <dgm:prSet presAssocID="{CC380D10-D288-408D-ABFE-14BDE16AA8C7}" presName="parTx" presStyleLbl="revTx" presStyleIdx="1" presStyleCnt="4">
        <dgm:presLayoutVars>
          <dgm:chMax val="0"/>
          <dgm:chPref val="0"/>
        </dgm:presLayoutVars>
      </dgm:prSet>
      <dgm:spPr/>
    </dgm:pt>
    <dgm:pt modelId="{71899AC5-8FB2-405E-AF24-E30B1F59CB37}" type="pres">
      <dgm:prSet presAssocID="{8EC40D70-A044-40EE-83D3-884720239D7C}" presName="sibTrans" presStyleCnt="0"/>
      <dgm:spPr/>
    </dgm:pt>
    <dgm:pt modelId="{0F682B63-3E44-4197-9504-D13A0321F24D}" type="pres">
      <dgm:prSet presAssocID="{A4FB2BDB-00D2-456A-B116-E8FA105D7E11}" presName="compNode" presStyleCnt="0"/>
      <dgm:spPr/>
    </dgm:pt>
    <dgm:pt modelId="{28D48491-0D87-46E5-A201-51181CF322D4}" type="pres">
      <dgm:prSet presAssocID="{A4FB2BDB-00D2-456A-B116-E8FA105D7E11}" presName="bgRect" presStyleLbl="bgShp" presStyleIdx="2" presStyleCnt="4"/>
      <dgm:spPr/>
    </dgm:pt>
    <dgm:pt modelId="{01BEC2E3-0B9A-40E4-B9C9-C78B50561413}" type="pres">
      <dgm:prSet presAssocID="{A4FB2BDB-00D2-456A-B116-E8FA105D7E1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6761D7F8-A877-4582-B0A8-E448BEFE4CCA}" type="pres">
      <dgm:prSet presAssocID="{A4FB2BDB-00D2-456A-B116-E8FA105D7E11}" presName="spaceRect" presStyleCnt="0"/>
      <dgm:spPr/>
    </dgm:pt>
    <dgm:pt modelId="{A40190BC-E5E1-481A-808A-3C98392F28A1}" type="pres">
      <dgm:prSet presAssocID="{A4FB2BDB-00D2-456A-B116-E8FA105D7E11}" presName="parTx" presStyleLbl="revTx" presStyleIdx="2" presStyleCnt="4">
        <dgm:presLayoutVars>
          <dgm:chMax val="0"/>
          <dgm:chPref val="0"/>
        </dgm:presLayoutVars>
      </dgm:prSet>
      <dgm:spPr/>
    </dgm:pt>
    <dgm:pt modelId="{C1062C15-6E52-47CB-8607-AF8E93E39F73}" type="pres">
      <dgm:prSet presAssocID="{F34D3711-3E34-477E-B4FE-EEB3224160BA}" presName="sibTrans" presStyleCnt="0"/>
      <dgm:spPr/>
    </dgm:pt>
    <dgm:pt modelId="{6432900F-2C80-4ED6-8D49-A87A8FE89FB8}" type="pres">
      <dgm:prSet presAssocID="{77FE40BF-70C2-4BDB-B2C6-4EAEDB356D40}" presName="compNode" presStyleCnt="0"/>
      <dgm:spPr/>
    </dgm:pt>
    <dgm:pt modelId="{76E35D0C-BA7F-4425-9EEB-A7B34960A895}" type="pres">
      <dgm:prSet presAssocID="{77FE40BF-70C2-4BDB-B2C6-4EAEDB356D40}" presName="bgRect" presStyleLbl="bgShp" presStyleIdx="3" presStyleCnt="4"/>
      <dgm:spPr/>
    </dgm:pt>
    <dgm:pt modelId="{7BAF6B0F-7EA4-43B2-A0A0-D5AB3F351FEE}" type="pres">
      <dgm:prSet presAssocID="{77FE40BF-70C2-4BDB-B2C6-4EAEDB356D4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sert scene"/>
        </a:ext>
      </dgm:extLst>
    </dgm:pt>
    <dgm:pt modelId="{A90D3203-3231-403D-AB42-F47C1C496DA5}" type="pres">
      <dgm:prSet presAssocID="{77FE40BF-70C2-4BDB-B2C6-4EAEDB356D40}" presName="spaceRect" presStyleCnt="0"/>
      <dgm:spPr/>
    </dgm:pt>
    <dgm:pt modelId="{397F351C-6EDA-4B8D-A349-02C2D3968854}" type="pres">
      <dgm:prSet presAssocID="{77FE40BF-70C2-4BDB-B2C6-4EAEDB356D4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761A80A-4CA4-4325-BA34-4675993F9658}" type="presOf" srcId="{77FE40BF-70C2-4BDB-B2C6-4EAEDB356D40}" destId="{397F351C-6EDA-4B8D-A349-02C2D3968854}" srcOrd="0" destOrd="0" presId="urn:microsoft.com/office/officeart/2018/2/layout/IconVerticalSolidList"/>
    <dgm:cxn modelId="{857C801A-905F-489B-9EB6-C107A9B8662C}" type="presOf" srcId="{AAEF1A34-F69B-481B-A4DF-6A3246CACC46}" destId="{027E2E04-E643-4B2B-9CE4-6169FEC9763B}" srcOrd="0" destOrd="0" presId="urn:microsoft.com/office/officeart/2018/2/layout/IconVerticalSolidList"/>
    <dgm:cxn modelId="{7A6BFD37-E91A-4D94-888C-7FCA21B1B30F}" srcId="{BA80A290-6FDE-4B8C-ABE2-20942E7168F4}" destId="{A4FB2BDB-00D2-456A-B116-E8FA105D7E11}" srcOrd="2" destOrd="0" parTransId="{A2DA60D3-6D20-4114-ABFC-50CD95233874}" sibTransId="{F34D3711-3E34-477E-B4FE-EEB3224160BA}"/>
    <dgm:cxn modelId="{44758B72-3BD6-4897-9D53-B8DF20524F59}" srcId="{BA80A290-6FDE-4B8C-ABE2-20942E7168F4}" destId="{77FE40BF-70C2-4BDB-B2C6-4EAEDB356D40}" srcOrd="3" destOrd="0" parTransId="{847A5281-7001-47BF-ACF6-75AF4F93531E}" sibTransId="{4545C82D-2193-4A4C-A0D0-47425E829ECE}"/>
    <dgm:cxn modelId="{589C3757-28AC-48A4-82F7-B07F9E351261}" type="presOf" srcId="{CC380D10-D288-408D-ABFE-14BDE16AA8C7}" destId="{CBDD4322-1987-4346-A666-D639D873CB82}" srcOrd="0" destOrd="0" presId="urn:microsoft.com/office/officeart/2018/2/layout/IconVerticalSolidList"/>
    <dgm:cxn modelId="{91D1AE7A-D130-4B92-AE52-DCA57BC271DD}" srcId="{BA80A290-6FDE-4B8C-ABE2-20942E7168F4}" destId="{AAEF1A34-F69B-481B-A4DF-6A3246CACC46}" srcOrd="0" destOrd="0" parTransId="{67BD5445-53A6-43C6-B5BB-218F1E870493}" sibTransId="{48081179-876C-41F2-B1C7-A8A27EB20E78}"/>
    <dgm:cxn modelId="{836DA28E-533F-4ED9-BAEC-5F40A514759D}" type="presOf" srcId="{A4FB2BDB-00D2-456A-B116-E8FA105D7E11}" destId="{A40190BC-E5E1-481A-808A-3C98392F28A1}" srcOrd="0" destOrd="0" presId="urn:microsoft.com/office/officeart/2018/2/layout/IconVerticalSolidList"/>
    <dgm:cxn modelId="{A9487493-CA4A-4189-8162-B054B585F45A}" srcId="{BA80A290-6FDE-4B8C-ABE2-20942E7168F4}" destId="{CC380D10-D288-408D-ABFE-14BDE16AA8C7}" srcOrd="1" destOrd="0" parTransId="{BD1B845C-C0E0-4277-9C12-98174DA25B99}" sibTransId="{8EC40D70-A044-40EE-83D3-884720239D7C}"/>
    <dgm:cxn modelId="{342D92BF-EA3B-484D-A127-1E09C394430F}" type="presOf" srcId="{BA80A290-6FDE-4B8C-ABE2-20942E7168F4}" destId="{8AF0C178-96A1-492D-9E79-FC31F6180573}" srcOrd="0" destOrd="0" presId="urn:microsoft.com/office/officeart/2018/2/layout/IconVerticalSolidList"/>
    <dgm:cxn modelId="{48D920AA-C5AE-45BB-8828-FB09DC5C7118}" type="presParOf" srcId="{8AF0C178-96A1-492D-9E79-FC31F6180573}" destId="{435587E9-F7CE-42D8-86AB-E3C62ADD52D1}" srcOrd="0" destOrd="0" presId="urn:microsoft.com/office/officeart/2018/2/layout/IconVerticalSolidList"/>
    <dgm:cxn modelId="{897C4E4C-AEE7-4D3D-A9C3-0F600070E36C}" type="presParOf" srcId="{435587E9-F7CE-42D8-86AB-E3C62ADD52D1}" destId="{EC20AFAA-5BA1-4739-B6A8-BFA4581D874A}" srcOrd="0" destOrd="0" presId="urn:microsoft.com/office/officeart/2018/2/layout/IconVerticalSolidList"/>
    <dgm:cxn modelId="{76C40E55-3277-43C3-8E24-CD508927FF30}" type="presParOf" srcId="{435587E9-F7CE-42D8-86AB-E3C62ADD52D1}" destId="{150AD09C-C13E-4EEB-9541-E585C8104DD0}" srcOrd="1" destOrd="0" presId="urn:microsoft.com/office/officeart/2018/2/layout/IconVerticalSolidList"/>
    <dgm:cxn modelId="{1AE9DD1E-759A-4342-80DF-360DD42C111D}" type="presParOf" srcId="{435587E9-F7CE-42D8-86AB-E3C62ADD52D1}" destId="{3B5E7C57-4506-486A-A8F8-85E2650D4B06}" srcOrd="2" destOrd="0" presId="urn:microsoft.com/office/officeart/2018/2/layout/IconVerticalSolidList"/>
    <dgm:cxn modelId="{669561FD-14FA-4845-8212-8AB1449997A4}" type="presParOf" srcId="{435587E9-F7CE-42D8-86AB-E3C62ADD52D1}" destId="{027E2E04-E643-4B2B-9CE4-6169FEC9763B}" srcOrd="3" destOrd="0" presId="urn:microsoft.com/office/officeart/2018/2/layout/IconVerticalSolidList"/>
    <dgm:cxn modelId="{F67A57C5-67A7-4641-9113-7F00E823FB80}" type="presParOf" srcId="{8AF0C178-96A1-492D-9E79-FC31F6180573}" destId="{475FB39E-BF07-4195-8B96-105E42E8DB05}" srcOrd="1" destOrd="0" presId="urn:microsoft.com/office/officeart/2018/2/layout/IconVerticalSolidList"/>
    <dgm:cxn modelId="{B989EF4B-764E-4743-9CDC-21977FE1AAC8}" type="presParOf" srcId="{8AF0C178-96A1-492D-9E79-FC31F6180573}" destId="{EFB52CF4-EE33-48C2-8A4E-CE3EF40AA282}" srcOrd="2" destOrd="0" presId="urn:microsoft.com/office/officeart/2018/2/layout/IconVerticalSolidList"/>
    <dgm:cxn modelId="{7CF38AD8-B3C9-4BA2-8289-70F9E5D43C1A}" type="presParOf" srcId="{EFB52CF4-EE33-48C2-8A4E-CE3EF40AA282}" destId="{A0BFC352-D675-4371-9B85-CF19BDF70B0C}" srcOrd="0" destOrd="0" presId="urn:microsoft.com/office/officeart/2018/2/layout/IconVerticalSolidList"/>
    <dgm:cxn modelId="{D457E7E1-1FD7-4F9B-8FA6-CB4277618CBD}" type="presParOf" srcId="{EFB52CF4-EE33-48C2-8A4E-CE3EF40AA282}" destId="{B7ECCA5A-B88B-4CE6-94AE-D263DC19A27E}" srcOrd="1" destOrd="0" presId="urn:microsoft.com/office/officeart/2018/2/layout/IconVerticalSolidList"/>
    <dgm:cxn modelId="{D7734790-B46B-4312-A6DD-A0BC48BD483E}" type="presParOf" srcId="{EFB52CF4-EE33-48C2-8A4E-CE3EF40AA282}" destId="{1C87FCDB-ECD4-4FD9-B7CE-AB0E149F8D76}" srcOrd="2" destOrd="0" presId="urn:microsoft.com/office/officeart/2018/2/layout/IconVerticalSolidList"/>
    <dgm:cxn modelId="{5CDDF36F-9FCD-4D06-8687-0054E3F00DA8}" type="presParOf" srcId="{EFB52CF4-EE33-48C2-8A4E-CE3EF40AA282}" destId="{CBDD4322-1987-4346-A666-D639D873CB82}" srcOrd="3" destOrd="0" presId="urn:microsoft.com/office/officeart/2018/2/layout/IconVerticalSolidList"/>
    <dgm:cxn modelId="{790BAADD-9E14-41F8-BAED-CA96A8E98F95}" type="presParOf" srcId="{8AF0C178-96A1-492D-9E79-FC31F6180573}" destId="{71899AC5-8FB2-405E-AF24-E30B1F59CB37}" srcOrd="3" destOrd="0" presId="urn:microsoft.com/office/officeart/2018/2/layout/IconVerticalSolidList"/>
    <dgm:cxn modelId="{D7AF28A9-B308-4014-A73A-922EE8D8E1E1}" type="presParOf" srcId="{8AF0C178-96A1-492D-9E79-FC31F6180573}" destId="{0F682B63-3E44-4197-9504-D13A0321F24D}" srcOrd="4" destOrd="0" presId="urn:microsoft.com/office/officeart/2018/2/layout/IconVerticalSolidList"/>
    <dgm:cxn modelId="{062B878D-8628-4174-889B-CCDD8A1C69E8}" type="presParOf" srcId="{0F682B63-3E44-4197-9504-D13A0321F24D}" destId="{28D48491-0D87-46E5-A201-51181CF322D4}" srcOrd="0" destOrd="0" presId="urn:microsoft.com/office/officeart/2018/2/layout/IconVerticalSolidList"/>
    <dgm:cxn modelId="{EF937F24-5C51-4329-86E7-FC7EF4E1CB63}" type="presParOf" srcId="{0F682B63-3E44-4197-9504-D13A0321F24D}" destId="{01BEC2E3-0B9A-40E4-B9C9-C78B50561413}" srcOrd="1" destOrd="0" presId="urn:microsoft.com/office/officeart/2018/2/layout/IconVerticalSolidList"/>
    <dgm:cxn modelId="{1BBC7946-FFCD-4091-BB40-3894CFE5B7E1}" type="presParOf" srcId="{0F682B63-3E44-4197-9504-D13A0321F24D}" destId="{6761D7F8-A877-4582-B0A8-E448BEFE4CCA}" srcOrd="2" destOrd="0" presId="urn:microsoft.com/office/officeart/2018/2/layout/IconVerticalSolidList"/>
    <dgm:cxn modelId="{A11E355D-8CB6-424E-9EE8-75A61146C09F}" type="presParOf" srcId="{0F682B63-3E44-4197-9504-D13A0321F24D}" destId="{A40190BC-E5E1-481A-808A-3C98392F28A1}" srcOrd="3" destOrd="0" presId="urn:microsoft.com/office/officeart/2018/2/layout/IconVerticalSolidList"/>
    <dgm:cxn modelId="{B84B6448-DE2B-4B3E-841A-15842BFE9E91}" type="presParOf" srcId="{8AF0C178-96A1-492D-9E79-FC31F6180573}" destId="{C1062C15-6E52-47CB-8607-AF8E93E39F73}" srcOrd="5" destOrd="0" presId="urn:microsoft.com/office/officeart/2018/2/layout/IconVerticalSolidList"/>
    <dgm:cxn modelId="{E99D5E55-B442-43A1-A1A4-F16F1FAAF4ED}" type="presParOf" srcId="{8AF0C178-96A1-492D-9E79-FC31F6180573}" destId="{6432900F-2C80-4ED6-8D49-A87A8FE89FB8}" srcOrd="6" destOrd="0" presId="urn:microsoft.com/office/officeart/2018/2/layout/IconVerticalSolidList"/>
    <dgm:cxn modelId="{6A97876F-DE97-4175-B6F6-762D7EAA7E47}" type="presParOf" srcId="{6432900F-2C80-4ED6-8D49-A87A8FE89FB8}" destId="{76E35D0C-BA7F-4425-9EEB-A7B34960A895}" srcOrd="0" destOrd="0" presId="urn:microsoft.com/office/officeart/2018/2/layout/IconVerticalSolidList"/>
    <dgm:cxn modelId="{78BFBD36-913D-4ACE-A04D-76CA3822229B}" type="presParOf" srcId="{6432900F-2C80-4ED6-8D49-A87A8FE89FB8}" destId="{7BAF6B0F-7EA4-43B2-A0A0-D5AB3F351FEE}" srcOrd="1" destOrd="0" presId="urn:microsoft.com/office/officeart/2018/2/layout/IconVerticalSolidList"/>
    <dgm:cxn modelId="{B847CEDA-CFF0-4009-A75A-1D8769151E8F}" type="presParOf" srcId="{6432900F-2C80-4ED6-8D49-A87A8FE89FB8}" destId="{A90D3203-3231-403D-AB42-F47C1C496DA5}" srcOrd="2" destOrd="0" presId="urn:microsoft.com/office/officeart/2018/2/layout/IconVerticalSolidList"/>
    <dgm:cxn modelId="{C76382F1-689D-4CA7-AAF5-320D400B735D}" type="presParOf" srcId="{6432900F-2C80-4ED6-8D49-A87A8FE89FB8}" destId="{397F351C-6EDA-4B8D-A349-02C2D39688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35EAF-F1E7-4252-903C-8F698207C6E3}">
      <dsp:nvSpPr>
        <dsp:cNvPr id="0" name=""/>
        <dsp:cNvSpPr/>
      </dsp:nvSpPr>
      <dsp:spPr>
        <a:xfrm>
          <a:off x="0" y="607"/>
          <a:ext cx="497160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70EFD5-9922-4366-BBFD-5A8BAD91E268}">
      <dsp:nvSpPr>
        <dsp:cNvPr id="0" name=""/>
        <dsp:cNvSpPr/>
      </dsp:nvSpPr>
      <dsp:spPr>
        <a:xfrm>
          <a:off x="0" y="607"/>
          <a:ext cx="4971603" cy="99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Manitoba Provincial Diploma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30 credits – required &amp; optional combined</a:t>
          </a:r>
        </a:p>
      </dsp:txBody>
      <dsp:txXfrm>
        <a:off x="0" y="607"/>
        <a:ext cx="4971603" cy="995673"/>
      </dsp:txXfrm>
    </dsp:sp>
    <dsp:sp modelId="{6A7599DA-8BA0-4963-B158-2797BB59ED4C}">
      <dsp:nvSpPr>
        <dsp:cNvPr id="0" name=""/>
        <dsp:cNvSpPr/>
      </dsp:nvSpPr>
      <dsp:spPr>
        <a:xfrm>
          <a:off x="0" y="996280"/>
          <a:ext cx="4971603" cy="0"/>
        </a:xfrm>
        <a:prstGeom prst="line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741071"/>
              <a:satOff val="3550"/>
              <a:lumOff val="328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CF6D49-E6AF-4CD2-9453-958D0966A0B7}">
      <dsp:nvSpPr>
        <dsp:cNvPr id="0" name=""/>
        <dsp:cNvSpPr/>
      </dsp:nvSpPr>
      <dsp:spPr>
        <a:xfrm>
          <a:off x="0" y="996280"/>
          <a:ext cx="4971603" cy="99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French Immersion Provincial Diploma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14 FI credits</a:t>
          </a:r>
        </a:p>
      </dsp:txBody>
      <dsp:txXfrm>
        <a:off x="0" y="996280"/>
        <a:ext cx="4971603" cy="995673"/>
      </dsp:txXfrm>
    </dsp:sp>
    <dsp:sp modelId="{9F24130B-11B5-4A3F-ACD5-A8E37895F88A}">
      <dsp:nvSpPr>
        <dsp:cNvPr id="0" name=""/>
        <dsp:cNvSpPr/>
      </dsp:nvSpPr>
      <dsp:spPr>
        <a:xfrm>
          <a:off x="0" y="1991953"/>
          <a:ext cx="4971603" cy="0"/>
        </a:xfrm>
        <a:prstGeom prst="line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4168B-7BD2-403A-865F-AD6AED40BAB9}">
      <dsp:nvSpPr>
        <dsp:cNvPr id="0" name=""/>
        <dsp:cNvSpPr/>
      </dsp:nvSpPr>
      <dsp:spPr>
        <a:xfrm>
          <a:off x="0" y="1991953"/>
          <a:ext cx="4971603" cy="99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French Immersion </a:t>
          </a:r>
          <a:r>
            <a:rPr lang="en-US" sz="1600" b="1" kern="1200" dirty="0" err="1"/>
            <a:t>Enrichi</a:t>
          </a:r>
          <a:r>
            <a:rPr lang="en-US" sz="1600" b="1" kern="1200" dirty="0"/>
            <a:t> Diploma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 FI credits</a:t>
          </a:r>
        </a:p>
      </dsp:txBody>
      <dsp:txXfrm>
        <a:off x="0" y="1991953"/>
        <a:ext cx="4971603" cy="995673"/>
      </dsp:txXfrm>
    </dsp:sp>
    <dsp:sp modelId="{026FD5F0-4E22-49DB-A980-521D2CB1EA13}">
      <dsp:nvSpPr>
        <dsp:cNvPr id="0" name=""/>
        <dsp:cNvSpPr/>
      </dsp:nvSpPr>
      <dsp:spPr>
        <a:xfrm>
          <a:off x="0" y="2987627"/>
          <a:ext cx="4971603" cy="0"/>
        </a:xfrm>
        <a:prstGeom prst="line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223214"/>
              <a:satOff val="10650"/>
              <a:lumOff val="985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788ED2-AB9C-4B7B-9A79-4E0E8BE3AE23}">
      <dsp:nvSpPr>
        <dsp:cNvPr id="0" name=""/>
        <dsp:cNvSpPr/>
      </dsp:nvSpPr>
      <dsp:spPr>
        <a:xfrm>
          <a:off x="0" y="2987627"/>
          <a:ext cx="4971603" cy="99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French Immersion </a:t>
          </a:r>
          <a:r>
            <a:rPr lang="en-US" sz="1600" b="1" kern="1200" dirty="0" err="1"/>
            <a:t>Approfondi</a:t>
          </a:r>
          <a:r>
            <a:rPr lang="en-US" sz="1600" b="1" kern="1200" dirty="0"/>
            <a:t> Diploma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22 FI credits</a:t>
          </a:r>
        </a:p>
      </dsp:txBody>
      <dsp:txXfrm>
        <a:off x="0" y="2987627"/>
        <a:ext cx="4971603" cy="995673"/>
      </dsp:txXfrm>
    </dsp:sp>
    <dsp:sp modelId="{839DDD6C-7FCD-4EDF-8005-756CB862904E}">
      <dsp:nvSpPr>
        <dsp:cNvPr id="0" name=""/>
        <dsp:cNvSpPr/>
      </dsp:nvSpPr>
      <dsp:spPr>
        <a:xfrm>
          <a:off x="0" y="3983300"/>
          <a:ext cx="4971603" cy="0"/>
        </a:xfrm>
        <a:prstGeom prst="line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849DC9-E319-4E83-8537-FD8B24F3FA8A}">
      <dsp:nvSpPr>
        <dsp:cNvPr id="0" name=""/>
        <dsp:cNvSpPr/>
      </dsp:nvSpPr>
      <dsp:spPr>
        <a:xfrm>
          <a:off x="0" y="3983300"/>
          <a:ext cx="4971603" cy="99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Vincent Massey UNESCO Diploma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Awarded to students who contribute to the UNESCO Pillars and Study Areas through a Take Action Project </a:t>
          </a:r>
        </a:p>
      </dsp:txBody>
      <dsp:txXfrm>
        <a:off x="0" y="3983300"/>
        <a:ext cx="4971603" cy="995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7D347-3FAC-41FA-BD79-D9CE257D1CD6}">
      <dsp:nvSpPr>
        <dsp:cNvPr id="0" name=""/>
        <dsp:cNvSpPr/>
      </dsp:nvSpPr>
      <dsp:spPr>
        <a:xfrm>
          <a:off x="0" y="57090"/>
          <a:ext cx="4971603" cy="397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Business Management 40S</a:t>
          </a:r>
        </a:p>
      </dsp:txBody>
      <dsp:txXfrm>
        <a:off x="19419" y="76509"/>
        <a:ext cx="4932765" cy="358962"/>
      </dsp:txXfrm>
    </dsp:sp>
    <dsp:sp modelId="{3A3C06C7-1798-43E8-82ED-CEE8A2C29DAF}">
      <dsp:nvSpPr>
        <dsp:cNvPr id="0" name=""/>
        <dsp:cNvSpPr/>
      </dsp:nvSpPr>
      <dsp:spPr>
        <a:xfrm>
          <a:off x="0" y="503850"/>
          <a:ext cx="4971603" cy="397800"/>
        </a:xfrm>
        <a:prstGeom prst="roundRect">
          <a:avLst/>
        </a:prstGeom>
        <a:gradFill rotWithShape="0">
          <a:gsLst>
            <a:gs pos="0">
              <a:schemeClr val="accent2">
                <a:hueOff val="-296429"/>
                <a:satOff val="1420"/>
                <a:lumOff val="1314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9"/>
                <a:satOff val="1420"/>
                <a:lumOff val="1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Cinema as a Witness to Modern History 40S</a:t>
          </a:r>
        </a:p>
      </dsp:txBody>
      <dsp:txXfrm>
        <a:off x="19419" y="523269"/>
        <a:ext cx="4932765" cy="358962"/>
      </dsp:txXfrm>
    </dsp:sp>
    <dsp:sp modelId="{04C75CDA-6A46-42C9-9917-8E56A58A2F08}">
      <dsp:nvSpPr>
        <dsp:cNvPr id="0" name=""/>
        <dsp:cNvSpPr/>
      </dsp:nvSpPr>
      <dsp:spPr>
        <a:xfrm>
          <a:off x="0" y="950610"/>
          <a:ext cx="4971603" cy="397800"/>
        </a:xfrm>
        <a:prstGeom prst="roundRect">
          <a:avLst/>
        </a:prstGeom>
        <a:gradFill rotWithShape="0">
          <a:gsLst>
            <a:gs pos="0">
              <a:schemeClr val="accent2">
                <a:hueOff val="-592857"/>
                <a:satOff val="2840"/>
                <a:lumOff val="2627"/>
                <a:alphaOff val="0"/>
                <a:tint val="96000"/>
                <a:lumMod val="100000"/>
              </a:schemeClr>
            </a:gs>
            <a:gs pos="78000">
              <a:schemeClr val="accent2">
                <a:hueOff val="-592857"/>
                <a:satOff val="2840"/>
                <a:lumOff val="262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Economic Principals 40S</a:t>
          </a:r>
        </a:p>
      </dsp:txBody>
      <dsp:txXfrm>
        <a:off x="19419" y="970029"/>
        <a:ext cx="4932765" cy="358962"/>
      </dsp:txXfrm>
    </dsp:sp>
    <dsp:sp modelId="{E533BF29-40B2-4B4F-94B6-5697689A7520}">
      <dsp:nvSpPr>
        <dsp:cNvPr id="0" name=""/>
        <dsp:cNvSpPr/>
      </dsp:nvSpPr>
      <dsp:spPr>
        <a:xfrm>
          <a:off x="0" y="1397370"/>
          <a:ext cx="4971603" cy="397800"/>
        </a:xfrm>
        <a:prstGeom prst="roundRect">
          <a:avLst/>
        </a:prstGeom>
        <a:gradFill rotWithShape="0">
          <a:gsLst>
            <a:gs pos="0">
              <a:schemeClr val="accent2">
                <a:hueOff val="-889286"/>
                <a:satOff val="4260"/>
                <a:lumOff val="3941"/>
                <a:alphaOff val="0"/>
                <a:tint val="96000"/>
                <a:lumMod val="100000"/>
              </a:schemeClr>
            </a:gs>
            <a:gs pos="78000">
              <a:schemeClr val="accent2">
                <a:hueOff val="-889286"/>
                <a:satOff val="4260"/>
                <a:lumOff val="394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Family Studies 40S</a:t>
          </a:r>
        </a:p>
      </dsp:txBody>
      <dsp:txXfrm>
        <a:off x="19419" y="1416789"/>
        <a:ext cx="4932765" cy="358962"/>
      </dsp:txXfrm>
    </dsp:sp>
    <dsp:sp modelId="{66CC9919-CABC-4F4B-8C37-2801353B835B}">
      <dsp:nvSpPr>
        <dsp:cNvPr id="0" name=""/>
        <dsp:cNvSpPr/>
      </dsp:nvSpPr>
      <dsp:spPr>
        <a:xfrm>
          <a:off x="0" y="1844130"/>
          <a:ext cx="4971603" cy="397800"/>
        </a:xfrm>
        <a:prstGeom prst="roundRect">
          <a:avLst/>
        </a:prstGeom>
        <a:gradFill rotWithShape="0">
          <a:gsLst>
            <a:gs pos="0">
              <a:schemeClr val="accent2">
                <a:hueOff val="-1185714"/>
                <a:satOff val="5680"/>
                <a:lumOff val="5255"/>
                <a:alphaOff val="0"/>
                <a:tint val="96000"/>
                <a:lumMod val="100000"/>
              </a:schemeClr>
            </a:gs>
            <a:gs pos="78000">
              <a:schemeClr val="accent2">
                <a:hueOff val="-1185714"/>
                <a:satOff val="5680"/>
                <a:lumOff val="525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First Nations, Metis &amp; Inuit Studies 40S</a:t>
          </a:r>
        </a:p>
      </dsp:txBody>
      <dsp:txXfrm>
        <a:off x="19419" y="1863549"/>
        <a:ext cx="4932765" cy="358962"/>
      </dsp:txXfrm>
    </dsp:sp>
    <dsp:sp modelId="{2385FC7C-AC16-4DBD-BD15-FFD409B40986}">
      <dsp:nvSpPr>
        <dsp:cNvPr id="0" name=""/>
        <dsp:cNvSpPr/>
      </dsp:nvSpPr>
      <dsp:spPr>
        <a:xfrm>
          <a:off x="0" y="2290890"/>
          <a:ext cx="4971603" cy="3978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Food and Nutrition 40S</a:t>
          </a:r>
        </a:p>
      </dsp:txBody>
      <dsp:txXfrm>
        <a:off x="19419" y="2310309"/>
        <a:ext cx="4932765" cy="358962"/>
      </dsp:txXfrm>
    </dsp:sp>
    <dsp:sp modelId="{53E54F78-A13A-4CC0-AAED-400657117E51}">
      <dsp:nvSpPr>
        <dsp:cNvPr id="0" name=""/>
        <dsp:cNvSpPr/>
      </dsp:nvSpPr>
      <dsp:spPr>
        <a:xfrm>
          <a:off x="0" y="2737650"/>
          <a:ext cx="4971603" cy="397800"/>
        </a:xfrm>
        <a:prstGeom prst="roundRect">
          <a:avLst/>
        </a:prstGeom>
        <a:gradFill rotWithShape="0">
          <a:gsLst>
            <a:gs pos="0">
              <a:schemeClr val="accent2">
                <a:hueOff val="-1778572"/>
                <a:satOff val="8520"/>
                <a:lumOff val="7882"/>
                <a:alphaOff val="0"/>
                <a:tint val="96000"/>
                <a:lumMod val="100000"/>
              </a:schemeClr>
            </a:gs>
            <a:gs pos="78000">
              <a:schemeClr val="accent2">
                <a:hueOff val="-1778572"/>
                <a:satOff val="8520"/>
                <a:lumOff val="788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Global Issues 40S / Enjeux mondiaux 40S</a:t>
          </a:r>
        </a:p>
      </dsp:txBody>
      <dsp:txXfrm>
        <a:off x="19419" y="2757069"/>
        <a:ext cx="4932765" cy="358962"/>
      </dsp:txXfrm>
    </dsp:sp>
    <dsp:sp modelId="{C71F0AFD-7332-42E2-9423-028410368C8F}">
      <dsp:nvSpPr>
        <dsp:cNvPr id="0" name=""/>
        <dsp:cNvSpPr/>
      </dsp:nvSpPr>
      <dsp:spPr>
        <a:xfrm>
          <a:off x="0" y="3184410"/>
          <a:ext cx="4971603" cy="397800"/>
        </a:xfrm>
        <a:prstGeom prst="roundRect">
          <a:avLst/>
        </a:prstGeom>
        <a:gradFill rotWithShape="0">
          <a:gsLst>
            <a:gs pos="0">
              <a:schemeClr val="accent2">
                <a:hueOff val="-2075000"/>
                <a:satOff val="9940"/>
                <a:lumOff val="9196"/>
                <a:alphaOff val="0"/>
                <a:tint val="96000"/>
                <a:lumMod val="100000"/>
              </a:schemeClr>
            </a:gs>
            <a:gs pos="78000">
              <a:schemeClr val="accent2">
                <a:hueOff val="-2075000"/>
                <a:satOff val="9940"/>
                <a:lumOff val="919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History of Western Civilization 40S</a:t>
          </a:r>
        </a:p>
      </dsp:txBody>
      <dsp:txXfrm>
        <a:off x="19419" y="3203829"/>
        <a:ext cx="4932765" cy="358962"/>
      </dsp:txXfrm>
    </dsp:sp>
    <dsp:sp modelId="{7B8A2FC3-F891-4EA2-BB5B-372701CB4475}">
      <dsp:nvSpPr>
        <dsp:cNvPr id="0" name=""/>
        <dsp:cNvSpPr/>
      </dsp:nvSpPr>
      <dsp:spPr>
        <a:xfrm>
          <a:off x="0" y="3631170"/>
          <a:ext cx="4971603" cy="397800"/>
        </a:xfrm>
        <a:prstGeom prst="roundRect">
          <a:avLst/>
        </a:prstGeom>
        <a:gradFill rotWithShape="0">
          <a:gsLst>
            <a:gs pos="0">
              <a:schemeClr val="accent2">
                <a:hueOff val="-2371429"/>
                <a:satOff val="11360"/>
                <a:lumOff val="10510"/>
                <a:alphaOff val="0"/>
                <a:tint val="96000"/>
                <a:lumMod val="100000"/>
              </a:schemeClr>
            </a:gs>
            <a:gs pos="78000">
              <a:schemeClr val="accent2">
                <a:hueOff val="-2371429"/>
                <a:satOff val="11360"/>
                <a:lumOff val="1051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Law 40S</a:t>
          </a:r>
        </a:p>
      </dsp:txBody>
      <dsp:txXfrm>
        <a:off x="19419" y="3650589"/>
        <a:ext cx="4932765" cy="358962"/>
      </dsp:txXfrm>
    </dsp:sp>
    <dsp:sp modelId="{326494ED-FD15-420B-815D-5CCAAA802A8A}">
      <dsp:nvSpPr>
        <dsp:cNvPr id="0" name=""/>
        <dsp:cNvSpPr/>
      </dsp:nvSpPr>
      <dsp:spPr>
        <a:xfrm>
          <a:off x="0" y="4077930"/>
          <a:ext cx="4971603" cy="397800"/>
        </a:xfrm>
        <a:prstGeom prst="roundRect">
          <a:avLst/>
        </a:prstGeom>
        <a:gradFill rotWithShape="0">
          <a:gsLst>
            <a:gs pos="0">
              <a:schemeClr val="accent2">
                <a:hueOff val="-2667857"/>
                <a:satOff val="12780"/>
                <a:lumOff val="11823"/>
                <a:alphaOff val="0"/>
                <a:tint val="96000"/>
                <a:lumMod val="100000"/>
              </a:schemeClr>
            </a:gs>
            <a:gs pos="78000">
              <a:schemeClr val="accent2">
                <a:hueOff val="-2667857"/>
                <a:satOff val="12780"/>
                <a:lumOff val="1182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Life/Work Transitions 40S</a:t>
          </a:r>
        </a:p>
      </dsp:txBody>
      <dsp:txXfrm>
        <a:off x="19419" y="4097349"/>
        <a:ext cx="4932765" cy="358962"/>
      </dsp:txXfrm>
    </dsp:sp>
    <dsp:sp modelId="{A21B2F41-792C-4EF8-B17A-70807F382EF5}">
      <dsp:nvSpPr>
        <dsp:cNvPr id="0" name=""/>
        <dsp:cNvSpPr/>
      </dsp:nvSpPr>
      <dsp:spPr>
        <a:xfrm>
          <a:off x="0" y="4524690"/>
          <a:ext cx="4971603" cy="3978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Psychology 40S / Psychologie 40S</a:t>
          </a:r>
        </a:p>
      </dsp:txBody>
      <dsp:txXfrm>
        <a:off x="19419" y="4544109"/>
        <a:ext cx="4932765" cy="358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0AFAA-5BA1-4739-B6A8-BFA4581D874A}">
      <dsp:nvSpPr>
        <dsp:cNvPr id="0" name=""/>
        <dsp:cNvSpPr/>
      </dsp:nvSpPr>
      <dsp:spPr>
        <a:xfrm>
          <a:off x="0" y="4496"/>
          <a:ext cx="4971603" cy="10147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AD09C-C13E-4EEB-9541-E585C8104DD0}">
      <dsp:nvSpPr>
        <dsp:cNvPr id="0" name=""/>
        <dsp:cNvSpPr/>
      </dsp:nvSpPr>
      <dsp:spPr>
        <a:xfrm>
          <a:off x="306955" y="232810"/>
          <a:ext cx="558646" cy="5581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E2E04-E643-4B2B-9CE4-6169FEC9763B}">
      <dsp:nvSpPr>
        <dsp:cNvPr id="0" name=""/>
        <dsp:cNvSpPr/>
      </dsp:nvSpPr>
      <dsp:spPr>
        <a:xfrm>
          <a:off x="1172558" y="4496"/>
          <a:ext cx="3780987" cy="10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748" tIns="110748" rIns="110748" bIns="11074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Courses that you are interested in</a:t>
          </a:r>
        </a:p>
      </dsp:txBody>
      <dsp:txXfrm>
        <a:off x="1172558" y="4496"/>
        <a:ext cx="3780987" cy="1046439"/>
      </dsp:txXfrm>
    </dsp:sp>
    <dsp:sp modelId="{A0BFC352-D675-4371-9B85-CF19BDF70B0C}">
      <dsp:nvSpPr>
        <dsp:cNvPr id="0" name=""/>
        <dsp:cNvSpPr/>
      </dsp:nvSpPr>
      <dsp:spPr>
        <a:xfrm>
          <a:off x="0" y="1312545"/>
          <a:ext cx="4971603" cy="10147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CCA5A-B88B-4CE6-94AE-D263DC19A27E}">
      <dsp:nvSpPr>
        <dsp:cNvPr id="0" name=""/>
        <dsp:cNvSpPr/>
      </dsp:nvSpPr>
      <dsp:spPr>
        <a:xfrm>
          <a:off x="306955" y="1540859"/>
          <a:ext cx="558646" cy="5581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D4322-1987-4346-A666-D639D873CB82}">
      <dsp:nvSpPr>
        <dsp:cNvPr id="0" name=""/>
        <dsp:cNvSpPr/>
      </dsp:nvSpPr>
      <dsp:spPr>
        <a:xfrm>
          <a:off x="1172558" y="1312545"/>
          <a:ext cx="3780987" cy="10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748" tIns="110748" rIns="110748" bIns="11074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Courses that are prerequisites for programs you are interested in</a:t>
          </a:r>
        </a:p>
      </dsp:txBody>
      <dsp:txXfrm>
        <a:off x="1172558" y="1312545"/>
        <a:ext cx="3780987" cy="1046439"/>
      </dsp:txXfrm>
    </dsp:sp>
    <dsp:sp modelId="{28D48491-0D87-46E5-A201-51181CF322D4}">
      <dsp:nvSpPr>
        <dsp:cNvPr id="0" name=""/>
        <dsp:cNvSpPr/>
      </dsp:nvSpPr>
      <dsp:spPr>
        <a:xfrm>
          <a:off x="0" y="2620595"/>
          <a:ext cx="4971603" cy="10147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EC2E3-0B9A-40E4-B9C9-C78B50561413}">
      <dsp:nvSpPr>
        <dsp:cNvPr id="0" name=""/>
        <dsp:cNvSpPr/>
      </dsp:nvSpPr>
      <dsp:spPr>
        <a:xfrm>
          <a:off x="306955" y="2848909"/>
          <a:ext cx="558646" cy="5581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190BC-E5E1-481A-808A-3C98392F28A1}">
      <dsp:nvSpPr>
        <dsp:cNvPr id="0" name=""/>
        <dsp:cNvSpPr/>
      </dsp:nvSpPr>
      <dsp:spPr>
        <a:xfrm>
          <a:off x="1172558" y="2620595"/>
          <a:ext cx="3780987" cy="10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748" tIns="110748" rIns="110748" bIns="11074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Each College or University program has different entrance requirements.  It is important that you do your research and know what they are. </a:t>
          </a:r>
        </a:p>
      </dsp:txBody>
      <dsp:txXfrm>
        <a:off x="1172558" y="2620595"/>
        <a:ext cx="3780987" cy="1046439"/>
      </dsp:txXfrm>
    </dsp:sp>
    <dsp:sp modelId="{76E35D0C-BA7F-4425-9EEB-A7B34960A895}">
      <dsp:nvSpPr>
        <dsp:cNvPr id="0" name=""/>
        <dsp:cNvSpPr/>
      </dsp:nvSpPr>
      <dsp:spPr>
        <a:xfrm>
          <a:off x="0" y="3928645"/>
          <a:ext cx="4971603" cy="10147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F6B0F-7EA4-43B2-A0A0-D5AB3F351FEE}">
      <dsp:nvSpPr>
        <dsp:cNvPr id="0" name=""/>
        <dsp:cNvSpPr/>
      </dsp:nvSpPr>
      <dsp:spPr>
        <a:xfrm>
          <a:off x="306955" y="4156959"/>
          <a:ext cx="558646" cy="5581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F351C-6EDA-4B8D-A349-02C2D3968854}">
      <dsp:nvSpPr>
        <dsp:cNvPr id="0" name=""/>
        <dsp:cNvSpPr/>
      </dsp:nvSpPr>
      <dsp:spPr>
        <a:xfrm>
          <a:off x="1172558" y="3928645"/>
          <a:ext cx="3780987" cy="10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748" tIns="110748" rIns="110748" bIns="11074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unsure, please check with your counsellor.  </a:t>
          </a:r>
        </a:p>
      </dsp:txBody>
      <dsp:txXfrm>
        <a:off x="1172558" y="3928645"/>
        <a:ext cx="3780987" cy="104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A1032-19AF-33A5-4CA3-E226CECAC7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58163-7D4B-7876-BAE8-3CD301EA84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DE74E-26DC-4390-880C-122A99F4C82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31702-9933-9758-03EF-0841B5F2E3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EE2EF-616B-BEE1-79A5-0B7B609A3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8B9E9-83E2-4EA1-A524-663FF313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35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FF8E-6664-4223-BC67-A127134204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CA9FF-0B03-4241-A500-F05D4A87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5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majority</a:t>
            </a:r>
            <a:r>
              <a:rPr lang="en-US" baseline="0" dirty="0"/>
              <a:t> of students acquire more than 30 credits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CA9FF-0B03-4241-A500-F05D4A87A1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7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0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103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885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3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5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4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5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9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7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2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A68A-79E0-432C-ABCD-23A4591C3D7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7712A8-1AD9-426D-9A07-BAFF0E39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mbinatrails.ca/vincentmassey/page/2175/scholarship-and-bursary-websit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69D32F-6243-5F9D-1BC8-A09C1674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3" t="405" r="7360" b="2"/>
          <a:stretch/>
        </p:blipFill>
        <p:spPr>
          <a:xfrm>
            <a:off x="314958" y="228600"/>
            <a:ext cx="3596622" cy="609600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3722" y="1678665"/>
            <a:ext cx="3657580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dirty="0" err="1"/>
              <a:t>Institut</a:t>
            </a:r>
            <a:r>
              <a:rPr lang="en-US" sz="2600" b="1" dirty="0"/>
              <a:t> </a:t>
            </a:r>
            <a:r>
              <a:rPr lang="en-US" sz="2600" b="1" dirty="0" err="1"/>
              <a:t>collégial</a:t>
            </a:r>
            <a:r>
              <a:rPr lang="en-US" sz="2600" b="1" dirty="0"/>
              <a:t> Vincent Massey Collegiate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Planning for Grade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180" y="4357517"/>
            <a:ext cx="2920080" cy="1096899"/>
          </a:xfrm>
        </p:spPr>
        <p:txBody>
          <a:bodyPr>
            <a:normAutofit/>
          </a:bodyPr>
          <a:lstStyle/>
          <a:p>
            <a:r>
              <a:rPr lang="en-US" dirty="0"/>
              <a:t>A guide to choosing the right courses for you</a:t>
            </a:r>
          </a:p>
        </p:txBody>
      </p:sp>
    </p:spTree>
    <p:extLst>
      <p:ext uri="{BB962C8B-B14F-4D97-AF65-F5344CB8AC3E}">
        <p14:creationId xmlns:p14="http://schemas.microsoft.com/office/powerpoint/2010/main" val="408353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77F7E-5F97-B26A-0F77-A6CB30C4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Scholarships for Grade 11 Students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1C4989-9A06-0FEC-B9FB-265596CA11F7}"/>
              </a:ext>
            </a:extLst>
          </p:cNvPr>
          <p:cNvSpPr txBox="1"/>
          <p:nvPr/>
        </p:nvSpPr>
        <p:spPr>
          <a:xfrm>
            <a:off x="609599" y="2133600"/>
            <a:ext cx="6487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Horatio Alger Canadian Scholarship Program </a:t>
            </a:r>
          </a:p>
          <a:p>
            <a:r>
              <a:rPr lang="en-US" dirty="0"/>
              <a:t>($10,000 &amp; $5000) – Due March 15,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Perseverance &amp; integrity in overcoming personal adversity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pursue a university degree &amp; Canadian citizenship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Graduating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2E880-BF89-AE3F-CE4A-575E003A389D}"/>
              </a:ext>
            </a:extLst>
          </p:cNvPr>
          <p:cNvSpPr txBox="1"/>
          <p:nvPr/>
        </p:nvSpPr>
        <p:spPr>
          <a:xfrm>
            <a:off x="609599" y="4419600"/>
            <a:ext cx="6019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Manitoba School Boards Association </a:t>
            </a:r>
          </a:p>
          <a:p>
            <a:r>
              <a:rPr lang="en-US" dirty="0"/>
              <a:t>Student Citizenship Award ($1000) – Due April 5,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Volunteer service to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Citizenship or character-building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government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Leadership, motivate others to action</a:t>
            </a:r>
          </a:p>
        </p:txBody>
      </p:sp>
    </p:spTree>
    <p:extLst>
      <p:ext uri="{BB962C8B-B14F-4D97-AF65-F5344CB8AC3E}">
        <p14:creationId xmlns:p14="http://schemas.microsoft.com/office/powerpoint/2010/main" val="113006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Questions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816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EA35-9FC2-A117-29E3-4A4879CB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914400"/>
          </a:xfrm>
        </p:spPr>
        <p:txBody>
          <a:bodyPr/>
          <a:lstStyle/>
          <a:p>
            <a:r>
              <a:rPr lang="en-US" dirty="0"/>
              <a:t>High School at a Glance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46C72-BE19-312B-54AE-A95F3F50161D}"/>
              </a:ext>
            </a:extLst>
          </p:cNvPr>
          <p:cNvSpPr txBox="1"/>
          <p:nvPr/>
        </p:nvSpPr>
        <p:spPr>
          <a:xfrm>
            <a:off x="1486907" y="5527806"/>
            <a:ext cx="459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30 credits in total</a:t>
            </a:r>
            <a:endParaRPr lang="en-US" dirty="0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43FE1C53-2B91-EAB1-7F8D-48D9C0F6E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338752"/>
              </p:ext>
            </p:extLst>
          </p:nvPr>
        </p:nvGraphicFramePr>
        <p:xfrm>
          <a:off x="401393" y="1524000"/>
          <a:ext cx="8341213" cy="4016506"/>
        </p:xfrm>
        <a:graphic>
          <a:graphicData uri="http://schemas.openxmlformats.org/drawingml/2006/table">
            <a:tbl>
              <a:tblPr firstRow="1" bandRow="1"/>
              <a:tblGrid>
                <a:gridCol w="1455070">
                  <a:extLst>
                    <a:ext uri="{9D8B030D-6E8A-4147-A177-3AD203B41FA5}">
                      <a16:colId xmlns:a16="http://schemas.microsoft.com/office/drawing/2014/main" val="2192954739"/>
                    </a:ext>
                  </a:extLst>
                </a:gridCol>
                <a:gridCol w="850201">
                  <a:extLst>
                    <a:ext uri="{9D8B030D-6E8A-4147-A177-3AD203B41FA5}">
                      <a16:colId xmlns:a16="http://schemas.microsoft.com/office/drawing/2014/main" val="3675959743"/>
                    </a:ext>
                  </a:extLst>
                </a:gridCol>
                <a:gridCol w="927567">
                  <a:extLst>
                    <a:ext uri="{9D8B030D-6E8A-4147-A177-3AD203B41FA5}">
                      <a16:colId xmlns:a16="http://schemas.microsoft.com/office/drawing/2014/main" val="1679333495"/>
                    </a:ext>
                  </a:extLst>
                </a:gridCol>
                <a:gridCol w="848442">
                  <a:extLst>
                    <a:ext uri="{9D8B030D-6E8A-4147-A177-3AD203B41FA5}">
                      <a16:colId xmlns:a16="http://schemas.microsoft.com/office/drawing/2014/main" val="3576301448"/>
                    </a:ext>
                  </a:extLst>
                </a:gridCol>
                <a:gridCol w="917158">
                  <a:extLst>
                    <a:ext uri="{9D8B030D-6E8A-4147-A177-3AD203B41FA5}">
                      <a16:colId xmlns:a16="http://schemas.microsoft.com/office/drawing/2014/main" val="3284619131"/>
                    </a:ext>
                  </a:extLst>
                </a:gridCol>
                <a:gridCol w="816791">
                  <a:extLst>
                    <a:ext uri="{9D8B030D-6E8A-4147-A177-3AD203B41FA5}">
                      <a16:colId xmlns:a16="http://schemas.microsoft.com/office/drawing/2014/main" val="1426608859"/>
                    </a:ext>
                  </a:extLst>
                </a:gridCol>
                <a:gridCol w="867784">
                  <a:extLst>
                    <a:ext uri="{9D8B030D-6E8A-4147-A177-3AD203B41FA5}">
                      <a16:colId xmlns:a16="http://schemas.microsoft.com/office/drawing/2014/main" val="4209407829"/>
                    </a:ext>
                  </a:extLst>
                </a:gridCol>
                <a:gridCol w="790416">
                  <a:extLst>
                    <a:ext uri="{9D8B030D-6E8A-4147-A177-3AD203B41FA5}">
                      <a16:colId xmlns:a16="http://schemas.microsoft.com/office/drawing/2014/main" val="2686517799"/>
                    </a:ext>
                  </a:extLst>
                </a:gridCol>
                <a:gridCol w="867784">
                  <a:extLst>
                    <a:ext uri="{9D8B030D-6E8A-4147-A177-3AD203B41FA5}">
                      <a16:colId xmlns:a16="http://schemas.microsoft.com/office/drawing/2014/main" val="2011246878"/>
                    </a:ext>
                  </a:extLst>
                </a:gridCol>
              </a:tblGrid>
              <a:tr h="30263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800" b="1" i="0">
                        <a:solidFill>
                          <a:srgbClr val="FFFFFF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CA" sz="1100" b="1" i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Grade 9</a:t>
                      </a:r>
                      <a:r>
                        <a:rPr lang="fr-CA" sz="11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fr-CA" sz="13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Grade 10</a:t>
                      </a:r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fr-CA" sz="13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Grade 11</a:t>
                      </a:r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fr-CA" sz="13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Grade 12</a:t>
                      </a:r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fr-CA" sz="13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114510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ELA10F</a:t>
                      </a:r>
                      <a:r>
                        <a:rPr lang="fr-CA" sz="10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ELA20F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ELA30S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ELA30S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ELA40S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7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ELA40S</a:t>
                      </a:r>
                      <a:r>
                        <a:rPr lang="fr-CA" sz="10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CA" sz="1000" b="1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Choice</a:t>
                      </a:r>
                      <a:r>
                        <a:rPr lang="fr-CA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fr-CA" sz="10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7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468277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Français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XFR10F</a:t>
                      </a:r>
                      <a:r>
                        <a:rPr lang="fr-CA" sz="10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XFR20F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XFRLC30S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7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XFRLC30S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7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83755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Ed.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Éd. physique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XEP10F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PE20F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XEP20F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PE30F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XEP30F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PE40F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7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XEP40F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7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203103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Mathématiques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XMAT10F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20S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XMATH 20S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30S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XMath 30S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40S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7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XMath 40S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7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47949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 Studies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Sciences humaines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SSCCW10F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XSSCCW10F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GEOIC20F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XGEOIC20F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HIS30F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XHIC30F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523643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  <a:r>
                        <a:rPr lang="fr-FR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FR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FR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Sciences de la nature</a:t>
                      </a:r>
                      <a:r>
                        <a:rPr lang="fr-FR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FR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XSCI10F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SCI20F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XSCI20F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468822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Thinking &amp; Learning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Penser &amp; apprendre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RIT10S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RIT10SFI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3332"/>
                  </a:ext>
                </a:extLst>
              </a:tr>
              <a:tr h="643793">
                <a:tc>
                  <a:txBody>
                    <a:bodyPr/>
                    <a:lstStyle/>
                    <a:p>
                      <a:pPr algn="l" fontAlgn="auto"/>
                      <a:r>
                        <a:rPr lang="fr-CA" sz="800" b="0" i="0">
                          <a:solidFill>
                            <a:srgbClr val="80808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fr-CA" sz="800" b="0" i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options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options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3+ options</a:t>
                      </a:r>
                      <a:r>
                        <a:rPr lang="fr-CA" sz="10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2+ options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2+options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1+option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2+option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–univ.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1+option</a:t>
                      </a:r>
                      <a:r>
                        <a:rPr lang="fr-CA" sz="10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2-univ.</a:t>
                      </a:r>
                      <a:r>
                        <a:rPr lang="fr-CA" sz="10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732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96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3C1E7-4684-248F-E6AA-1856C2AA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/>
              <a:t>Diploma Options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2FB176-6BCB-3939-C0CC-DA4D90E73F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421187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30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DDE9CD4-0E0A-4129-8689-A89C4E9A6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lculus formula">
            <a:extLst>
              <a:ext uri="{FF2B5EF4-FFF2-40B4-BE49-F238E27FC236}">
                <a16:creationId xmlns:a16="http://schemas.microsoft.com/office/drawing/2014/main" id="{00D659D7-FCDC-AF68-8A78-EE334D340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l="3319" r="7680" b="-1"/>
          <a:stretch/>
        </p:blipFill>
        <p:spPr>
          <a:xfrm>
            <a:off x="3537" y="51711"/>
            <a:ext cx="9143980" cy="685799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5DB3CA2-FA66-42B9-90EF-394894352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C8D0718-07C6-45A2-A743-BC64673C9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AE7BCCE-817C-4933-A587-F1EF87D4B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0E96C1E8-3E07-4AF1-BA61-7FB948F90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B3B592D1-4031-4144-A2DB-B2D8F8C73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55CB28D4-D6D1-4DB7-B557-D5FF6523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F69D97D4-6031-4064-9BBA-2E96839A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BAF978AE-97B1-4224-A562-EBCE373A1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3A18250B-41A2-4BA7-9E5C-679CF3AE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C8751ECC-5286-4332-9942-2D01B7135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5952A4A6-F619-458C-A026-6E5D6AF1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69874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What Grade 12 courses do you NEED?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	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308340"/>
            <a:ext cx="6447501" cy="516866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1900" b="1" dirty="0"/>
              <a:t>ELA40S Focus Course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(Comprehensive, Literary or Transactional Focus)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1900" b="1" dirty="0"/>
              <a:t>Math40S / </a:t>
            </a:r>
            <a:r>
              <a:rPr lang="en-US" sz="1900" b="1" dirty="0">
                <a:solidFill>
                  <a:schemeClr val="accent2"/>
                </a:solidFill>
              </a:rPr>
              <a:t>Mathé40S</a:t>
            </a:r>
            <a:r>
              <a:rPr lang="en-US" sz="1900" b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(</a:t>
            </a:r>
            <a:r>
              <a:rPr lang="en-US" dirty="0">
                <a:solidFill>
                  <a:schemeClr val="accent2"/>
                </a:solidFill>
              </a:rPr>
              <a:t>Applied, Essentials, </a:t>
            </a:r>
            <a:r>
              <a:rPr lang="en-US" dirty="0" err="1">
                <a:solidFill>
                  <a:schemeClr val="accent2"/>
                </a:solidFill>
              </a:rPr>
              <a:t>PreCalculus</a:t>
            </a:r>
            <a:r>
              <a:rPr lang="en-US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1900" b="1" dirty="0"/>
              <a:t>PE40F/</a:t>
            </a:r>
            <a:r>
              <a:rPr lang="en-US" sz="1900" b="1" dirty="0">
                <a:solidFill>
                  <a:schemeClr val="accent2"/>
                </a:solidFill>
              </a:rPr>
              <a:t>EP40F</a:t>
            </a:r>
            <a:r>
              <a:rPr lang="en-US" sz="1900" b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(</a:t>
            </a:r>
            <a:r>
              <a:rPr lang="en-US" dirty="0">
                <a:solidFill>
                  <a:schemeClr val="accent2"/>
                </a:solidFill>
              </a:rPr>
              <a:t>75/25</a:t>
            </a:r>
            <a:r>
              <a:rPr lang="en-US" dirty="0"/>
              <a:t>; 50/50</a:t>
            </a:r>
            <a:r>
              <a:rPr lang="en-US" dirty="0">
                <a:solidFill>
                  <a:schemeClr val="accent2"/>
                </a:solidFill>
              </a:rPr>
              <a:t>; Outdoor Ed</a:t>
            </a:r>
            <a:r>
              <a:rPr lang="en-US" dirty="0"/>
              <a:t>, </a:t>
            </a:r>
            <a:r>
              <a:rPr lang="en-US" dirty="0" err="1"/>
              <a:t>Bball</a:t>
            </a:r>
            <a:r>
              <a:rPr lang="en-US" dirty="0"/>
              <a:t>, </a:t>
            </a:r>
            <a:r>
              <a:rPr lang="en-US" dirty="0" err="1"/>
              <a:t>Vball</a:t>
            </a:r>
            <a:r>
              <a:rPr lang="en-US" dirty="0"/>
              <a:t>, Football, </a:t>
            </a:r>
            <a:r>
              <a:rPr lang="en-US" dirty="0">
                <a:solidFill>
                  <a:schemeClr val="accent2"/>
                </a:solidFill>
              </a:rPr>
              <a:t>Female Fitness</a:t>
            </a:r>
            <a:r>
              <a:rPr lang="en-US" dirty="0"/>
              <a:t>, 	Male Fitness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1900" b="1" dirty="0"/>
              <a:t>2 optional courses </a:t>
            </a:r>
            <a:r>
              <a:rPr lang="en-US" sz="1900" dirty="0"/>
              <a:t>to graduate + 1 to go to University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1900" b="1" dirty="0">
                <a:solidFill>
                  <a:schemeClr val="accent2"/>
                </a:solidFill>
              </a:rPr>
              <a:t>Français40S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Courses in GREEN are also offered in French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Please check websites of prospective Universities for required courses.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981200" y="1308340"/>
            <a:ext cx="60960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4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9425-3730-57B4-5737-CB45BC8B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options can you take?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F07BF59-67D7-19FD-B7D9-6A80686283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78" y="1315076"/>
            <a:ext cx="3581400" cy="36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752FBA-5390-0872-95C0-134D189AF136}"/>
              </a:ext>
            </a:extLst>
          </p:cNvPr>
          <p:cNvSpPr txBox="1"/>
          <p:nvPr/>
        </p:nvSpPr>
        <p:spPr>
          <a:xfrm>
            <a:off x="1893278" y="517610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Course Description Guide</a:t>
            </a:r>
          </a:p>
        </p:txBody>
      </p:sp>
    </p:spTree>
    <p:extLst>
      <p:ext uri="{BB962C8B-B14F-4D97-AF65-F5344CB8AC3E}">
        <p14:creationId xmlns:p14="http://schemas.microsoft.com/office/powerpoint/2010/main" val="22120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Optional Courses That Don’t Have a Pre-requisite</a:t>
            </a:r>
            <a:br>
              <a:rPr lang="en-US" sz="3800"/>
            </a:br>
            <a:endParaRPr lang="en-US" sz="3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D24A787A-160E-9956-FA65-FB6A2E809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8199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8330652-7158-8D30-6643-11FDFE730FDA}"/>
              </a:ext>
            </a:extLst>
          </p:cNvPr>
          <p:cNvSpPr txBox="1"/>
          <p:nvPr/>
        </p:nvSpPr>
        <p:spPr>
          <a:xfrm>
            <a:off x="838200" y="5948900"/>
            <a:ext cx="7820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i="0" u="sng" dirty="0" err="1">
                <a:effectLst/>
                <a:latin typeface="Arial" panose="020B0604020202020204" pitchFamily="34" charset="0"/>
              </a:rPr>
              <a:t>Missing</a:t>
            </a:r>
            <a:r>
              <a:rPr lang="fr-FR" sz="1800" b="1" i="0" u="sng" dirty="0">
                <a:effectLst/>
                <a:latin typeface="Arial" panose="020B0604020202020204" pitchFamily="34" charset="0"/>
              </a:rPr>
              <a:t> </a:t>
            </a:r>
            <a:r>
              <a:rPr lang="fr-FR" sz="1800" b="1" i="0" u="sng" dirty="0" err="1">
                <a:effectLst/>
                <a:latin typeface="Arial" panose="020B0604020202020204" pitchFamily="34" charset="0"/>
              </a:rPr>
              <a:t>from</a:t>
            </a:r>
            <a:r>
              <a:rPr lang="fr-FR" b="1" u="sng" dirty="0">
                <a:latin typeface="Arial" panose="020B0604020202020204" pitchFamily="34" charset="0"/>
              </a:rPr>
              <a:t> course </a:t>
            </a:r>
            <a:r>
              <a:rPr lang="fr-FR" b="1" u="sng" dirty="0" err="1">
                <a:latin typeface="Arial" panose="020B0604020202020204" pitchFamily="34" charset="0"/>
              </a:rPr>
              <a:t>selection</a:t>
            </a:r>
            <a:r>
              <a:rPr lang="fr-FR" b="1" u="sng" dirty="0">
                <a:latin typeface="Arial" panose="020B0604020202020204" pitchFamily="34" charset="0"/>
              </a:rPr>
              <a:t> </a:t>
            </a:r>
            <a:r>
              <a:rPr lang="fr-FR" b="1" u="sng" dirty="0" err="1">
                <a:latin typeface="Arial" panose="020B0604020202020204" pitchFamily="34" charset="0"/>
              </a:rPr>
              <a:t>sheet</a:t>
            </a:r>
            <a:r>
              <a:rPr lang="fr-FR" b="1" u="sng" dirty="0">
                <a:latin typeface="Arial" panose="020B0604020202020204" pitchFamily="34" charset="0"/>
              </a:rPr>
              <a:t>: </a:t>
            </a:r>
          </a:p>
          <a:p>
            <a:r>
              <a:rPr lang="fr-FR" sz="1800" b="0" i="0" dirty="0">
                <a:effectLst/>
                <a:latin typeface="Arial" panose="020B0604020202020204" pitchFamily="34" charset="0"/>
              </a:rPr>
              <a:t>Introduction au calcul et mathématiques avancés 40S </a:t>
            </a:r>
            <a:r>
              <a:rPr lang="fr-FR" sz="1800" b="0" i="1" dirty="0">
                <a:effectLst/>
                <a:latin typeface="Arial" panose="020B0604020202020204" pitchFamily="34" charset="0"/>
              </a:rPr>
              <a:t>(XICAM(1)40S)</a:t>
            </a:r>
            <a:endParaRPr lang="en-US" sz="1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72AB-FA3A-259A-9DFC-F2C7E206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r>
              <a:rPr lang="en-US" dirty="0"/>
              <a:t>Dual-Credit Courses</a:t>
            </a:r>
          </a:p>
        </p:txBody>
      </p:sp>
      <p:pic>
        <p:nvPicPr>
          <p:cNvPr id="5" name="Picture 4" descr="Close-up of a calculator keypad">
            <a:extLst>
              <a:ext uri="{FF2B5EF4-FFF2-40B4-BE49-F238E27FC236}">
                <a16:creationId xmlns:a16="http://schemas.microsoft.com/office/drawing/2014/main" id="{6581EF3B-B2AA-7AB4-7BE4-496C857F3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90" r="40929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CBB1-AFB4-3377-1959-8539A92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170" y="2160589"/>
            <a:ext cx="5178029" cy="3880773"/>
          </a:xfrm>
        </p:spPr>
        <p:txBody>
          <a:bodyPr>
            <a:normAutofit/>
          </a:bodyPr>
          <a:lstStyle/>
          <a:p>
            <a:r>
              <a:rPr lang="en-US" sz="2100" b="1" dirty="0"/>
              <a:t>University based dual-credit courses:</a:t>
            </a:r>
          </a:p>
          <a:p>
            <a:r>
              <a:rPr lang="en-US" dirty="0"/>
              <a:t>U of W Calculus &amp; Adv. Math II 42U</a:t>
            </a:r>
          </a:p>
          <a:p>
            <a:r>
              <a:rPr lang="en-US" dirty="0"/>
              <a:t>U of W Chemistry 42U</a:t>
            </a:r>
          </a:p>
          <a:p>
            <a:endParaRPr lang="en-US" dirty="0"/>
          </a:p>
          <a:p>
            <a:r>
              <a:rPr lang="en-US" sz="2100" b="1" dirty="0"/>
              <a:t>Advanced Placement Courses</a:t>
            </a:r>
          </a:p>
          <a:p>
            <a:r>
              <a:rPr lang="en-US" dirty="0"/>
              <a:t>English Literature: Advanced Placement 42S</a:t>
            </a:r>
          </a:p>
          <a:p>
            <a:r>
              <a:rPr lang="en-US" dirty="0"/>
              <a:t>Psychology Advanced Placement 42S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50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0427E0-6D8E-04A9-E6EB-2EF4BF13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/>
              <a:t>Which optional courses should you choose?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622095-1A7C-765A-6E77-9C5AF9FE3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791770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61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/>
              <a:t>Scholarships &amp; Awards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9698" y="1542485"/>
            <a:ext cx="6353174" cy="4419600"/>
          </a:xfrm>
        </p:spPr>
        <p:txBody>
          <a:bodyPr vert="horz" lIns="91440" tIns="45720" rIns="91440" bIns="45720">
            <a:normAutofit fontScale="85000" lnSpcReduction="20000"/>
          </a:bodyPr>
          <a:lstStyle/>
          <a:p>
            <a:r>
              <a:rPr lang="en-US" sz="2300" b="0" i="0" dirty="0">
                <a:effectLst/>
                <a:latin typeface="Roboto" panose="02000000000000000000" pitchFamily="2" charset="0"/>
              </a:rPr>
              <a:t>Eligibility and application criteria vary, so be sure to read the requirements carefully.</a:t>
            </a:r>
          </a:p>
          <a:p>
            <a:pPr marL="0" indent="0">
              <a:buNone/>
            </a:pPr>
            <a:endParaRPr lang="en-US" sz="2300" dirty="0">
              <a:latin typeface="Roboto" panose="02000000000000000000" pitchFamily="2" charset="0"/>
            </a:endParaRPr>
          </a:p>
          <a:p>
            <a:r>
              <a:rPr lang="en-US" sz="2300" dirty="0">
                <a:latin typeface="Roboto" panose="02000000000000000000" pitchFamily="2" charset="0"/>
              </a:rPr>
              <a:t>M</a:t>
            </a:r>
            <a:r>
              <a:rPr lang="en-US" sz="2300" b="0" i="0" dirty="0">
                <a:effectLst/>
                <a:latin typeface="Roboto" panose="02000000000000000000" pitchFamily="2" charset="0"/>
              </a:rPr>
              <a:t>ay be based on marks, extra-curricular activities, h</a:t>
            </a:r>
            <a:r>
              <a:rPr lang="en-US" sz="2300" dirty="0"/>
              <a:t>eritage, field of study, child of employee at certain companies, essay-writing contest winner, etc.</a:t>
            </a:r>
          </a:p>
          <a:p>
            <a:pPr marL="0" indent="0">
              <a:buNone/>
            </a:pPr>
            <a:endParaRPr lang="en-US" sz="2300" b="0" i="0" dirty="0">
              <a:effectLst/>
              <a:latin typeface="Roboto" panose="02000000000000000000" pitchFamily="2" charset="0"/>
            </a:endParaRPr>
          </a:p>
          <a:p>
            <a:r>
              <a:rPr lang="en-US" sz="2300" b="0" i="0" dirty="0">
                <a:effectLst/>
                <a:latin typeface="Roboto" panose="02000000000000000000" pitchFamily="2" charset="0"/>
              </a:rPr>
              <a:t>Most entrance scholarships are based on demonstrated academic excellence in the last one or two years of high school. </a:t>
            </a:r>
          </a:p>
          <a:p>
            <a:pPr marL="0" indent="0">
              <a:buNone/>
            </a:pPr>
            <a:endParaRPr lang="en-US" sz="2300" b="0" i="0" dirty="0">
              <a:effectLst/>
              <a:latin typeface="Roboto" panose="02000000000000000000" pitchFamily="2" charset="0"/>
            </a:endParaRPr>
          </a:p>
          <a:p>
            <a:r>
              <a:rPr lang="en-US" sz="23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https://www.pembinatrails.ca/vincentmassey/page/2175/scholarship-and-bursary-website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507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1CC90149FD44B950179966C036DC5" ma:contentTypeVersion="9" ma:contentTypeDescription="Create a new document." ma:contentTypeScope="" ma:versionID="ff802803d23097cac80652de270392a4">
  <xsd:schema xmlns:xsd="http://www.w3.org/2001/XMLSchema" xmlns:xs="http://www.w3.org/2001/XMLSchema" xmlns:p="http://schemas.microsoft.com/office/2006/metadata/properties" xmlns:ns2="bed0c69e-5783-4ec3-887b-8e6fbf3bf22f" xmlns:ns3="f2c50378-db9a-4b95-b5cf-b89e1203313d" targetNamespace="http://schemas.microsoft.com/office/2006/metadata/properties" ma:root="true" ma:fieldsID="ae188845b1fbb77336efa4793630db2c" ns2:_="" ns3:_="">
    <xsd:import namespace="bed0c69e-5783-4ec3-887b-8e6fbf3bf22f"/>
    <xsd:import namespace="f2c50378-db9a-4b95-b5cf-b89e120331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0c69e-5783-4ec3-887b-8e6fbf3bf2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50378-db9a-4b95-b5cf-b89e1203313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2c50378-db9a-4b95-b5cf-b89e1203313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9A8ABAD-83EC-4BC1-B43C-A8449C9739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d0c69e-5783-4ec3-887b-8e6fbf3bf22f"/>
    <ds:schemaRef ds:uri="f2c50378-db9a-4b95-b5cf-b89e120331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1CAAAF-E833-4BB1-9E5D-BC6F630B9F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FD11A7-0200-4CE2-8ED9-CCE8A1E1FB7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bffb9f8f-ec15-494d-82be-edeaf125a7b3"/>
    <ds:schemaRef ds:uri="http://purl.org/dc/terms/"/>
    <ds:schemaRef ds:uri="f2c50378-db9a-4b95-b5cf-b89e1203313d"/>
    <ds:schemaRef ds:uri="http://purl.org/dc/dcmitype/"/>
    <ds:schemaRef ds:uri="http://schemas.microsoft.com/sharepoint/v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3214</TotalTime>
  <Words>753</Words>
  <Application>Microsoft Office PowerPoint</Application>
  <PresentationFormat>On-screen Show (4:3)</PresentationFormat>
  <Paragraphs>181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Calibri</vt:lpstr>
      <vt:lpstr>Roboto</vt:lpstr>
      <vt:lpstr>Trebuchet MS</vt:lpstr>
      <vt:lpstr>Wingdings 3</vt:lpstr>
      <vt:lpstr>Facet</vt:lpstr>
      <vt:lpstr>Institut collégial Vincent Massey Collegiate  Planning for Grade 12</vt:lpstr>
      <vt:lpstr>High School at a Glance</vt:lpstr>
      <vt:lpstr>Diploma Options</vt:lpstr>
      <vt:lpstr>What Grade 12 courses do you NEED?     </vt:lpstr>
      <vt:lpstr>What options can you take?</vt:lpstr>
      <vt:lpstr>Optional Courses That Don’t Have a Pre-requisite </vt:lpstr>
      <vt:lpstr>Dual-Credit Courses</vt:lpstr>
      <vt:lpstr>Which optional courses should you choose?</vt:lpstr>
      <vt:lpstr>Scholarships &amp; Awards</vt:lpstr>
      <vt:lpstr>Current Scholarships for Grade 11 Students</vt:lpstr>
      <vt:lpstr>Questions?</vt:lpstr>
    </vt:vector>
  </TitlesOfParts>
  <Company>Pembina Trails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Vincent Massey Collegiate Planning for Grade 10 and 11</dc:title>
  <dc:creator>Susanne Suffield</dc:creator>
  <cp:lastModifiedBy>Candace Yaholkoski</cp:lastModifiedBy>
  <cp:revision>124</cp:revision>
  <dcterms:created xsi:type="dcterms:W3CDTF">2015-02-12T20:20:34Z</dcterms:created>
  <dcterms:modified xsi:type="dcterms:W3CDTF">2024-02-13T16:59:57Z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0x010100AB11CC90149FD44B950179966C036DC5</vt:lpwstr>
  </property>
  <property fmtid="{D5CDD505-2E9C-101B-9397-08002B2CF9AE}" pid="3" name="AuthorIds_UIVersion_512">
    <vt:lpwstr>29</vt:lpwstr>
  </property>
  <property fmtid="{D5CDD505-2E9C-101B-9397-08002B2CF9AE}" pid="4" name="Order">
    <vt:r8>2114000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</Properties>
</file>