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4"/>
  </p:sldMasterIdLst>
  <p:notesMasterIdLst>
    <p:notesMasterId r:id="rId21"/>
  </p:notesMasterIdLst>
  <p:sldIdLst>
    <p:sldId id="256" r:id="rId5"/>
    <p:sldId id="257" r:id="rId6"/>
    <p:sldId id="269" r:id="rId7"/>
    <p:sldId id="258" r:id="rId8"/>
    <p:sldId id="259" r:id="rId9"/>
    <p:sldId id="260" r:id="rId10"/>
    <p:sldId id="261" r:id="rId11"/>
    <p:sldId id="267" r:id="rId12"/>
    <p:sldId id="274" r:id="rId13"/>
    <p:sldId id="268" r:id="rId14"/>
    <p:sldId id="275" r:id="rId15"/>
    <p:sldId id="264" r:id="rId16"/>
    <p:sldId id="265" r:id="rId17"/>
    <p:sldId id="270" r:id="rId18"/>
    <p:sldId id="273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9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CD70C-3493-4D22-9329-76548E3D1D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E9837A-E250-46C6-887E-E5835227DBCD}">
      <dgm:prSet/>
      <dgm:spPr/>
      <dgm:t>
        <a:bodyPr/>
        <a:lstStyle/>
        <a:p>
          <a:r>
            <a:rPr lang="en-US"/>
            <a:t>History of Canada (HIS30F)</a:t>
          </a:r>
        </a:p>
      </dgm:t>
    </dgm:pt>
    <dgm:pt modelId="{B21965BA-AA68-41B6-9200-815DB4022970}" type="parTrans" cxnId="{53F7344D-0A63-44A5-BEC8-CB9614A8FD29}">
      <dgm:prSet/>
      <dgm:spPr/>
      <dgm:t>
        <a:bodyPr/>
        <a:lstStyle/>
        <a:p>
          <a:endParaRPr lang="en-US"/>
        </a:p>
      </dgm:t>
    </dgm:pt>
    <dgm:pt modelId="{FB61278E-6120-4C90-98A1-9521984050BA}" type="sibTrans" cxnId="{53F7344D-0A63-44A5-BEC8-CB9614A8FD29}">
      <dgm:prSet/>
      <dgm:spPr/>
      <dgm:t>
        <a:bodyPr/>
        <a:lstStyle/>
        <a:p>
          <a:endParaRPr lang="en-US"/>
        </a:p>
      </dgm:t>
    </dgm:pt>
    <dgm:pt modelId="{951466D0-0992-4BC4-B05F-6223296347A3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Histoire</a:t>
          </a:r>
          <a:r>
            <a:rPr lang="en-US" dirty="0">
              <a:solidFill>
                <a:schemeClr val="tx1"/>
              </a:solidFill>
            </a:rPr>
            <a:t> du Canada (XHIC30F)</a:t>
          </a:r>
        </a:p>
      </dgm:t>
    </dgm:pt>
    <dgm:pt modelId="{B4C91F9C-E010-4A75-8301-4933C1BB537E}" type="parTrans" cxnId="{0D6E03E1-0EDB-4761-9B7C-1D1CBCCE04E8}">
      <dgm:prSet/>
      <dgm:spPr/>
      <dgm:t>
        <a:bodyPr/>
        <a:lstStyle/>
        <a:p>
          <a:endParaRPr lang="en-US"/>
        </a:p>
      </dgm:t>
    </dgm:pt>
    <dgm:pt modelId="{6D15D6A7-A403-4C11-81CF-6FDD5E6244B1}" type="sibTrans" cxnId="{0D6E03E1-0EDB-4761-9B7C-1D1CBCCE04E8}">
      <dgm:prSet/>
      <dgm:spPr/>
      <dgm:t>
        <a:bodyPr/>
        <a:lstStyle/>
        <a:p>
          <a:endParaRPr lang="en-US"/>
        </a:p>
      </dgm:t>
    </dgm:pt>
    <dgm:pt modelId="{BB794201-8FDF-40A7-AC45-5EE4943456BE}" type="pres">
      <dgm:prSet presAssocID="{C78CD70C-3493-4D22-9329-76548E3D1D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5D92E9-97F4-4330-9517-ED996E537C24}" type="pres">
      <dgm:prSet presAssocID="{0EE9837A-E250-46C6-887E-E5835227DBCD}" presName="hierRoot1" presStyleCnt="0"/>
      <dgm:spPr/>
    </dgm:pt>
    <dgm:pt modelId="{6ED4901C-501B-4570-B978-486F6DED0C95}" type="pres">
      <dgm:prSet presAssocID="{0EE9837A-E250-46C6-887E-E5835227DBCD}" presName="composite" presStyleCnt="0"/>
      <dgm:spPr/>
    </dgm:pt>
    <dgm:pt modelId="{F4E49E06-C4EA-4CAB-89C0-2C034331C616}" type="pres">
      <dgm:prSet presAssocID="{0EE9837A-E250-46C6-887E-E5835227DBCD}" presName="background" presStyleLbl="node0" presStyleIdx="0" presStyleCnt="2"/>
      <dgm:spPr/>
    </dgm:pt>
    <dgm:pt modelId="{C0A736AB-2D3C-4359-BAC1-F35F9B78C15E}" type="pres">
      <dgm:prSet presAssocID="{0EE9837A-E250-46C6-887E-E5835227DBCD}" presName="text" presStyleLbl="fgAcc0" presStyleIdx="0" presStyleCnt="2">
        <dgm:presLayoutVars>
          <dgm:chPref val="3"/>
        </dgm:presLayoutVars>
      </dgm:prSet>
      <dgm:spPr/>
    </dgm:pt>
    <dgm:pt modelId="{29B1397F-8A20-4374-8538-98276FF93799}" type="pres">
      <dgm:prSet presAssocID="{0EE9837A-E250-46C6-887E-E5835227DBCD}" presName="hierChild2" presStyleCnt="0"/>
      <dgm:spPr/>
    </dgm:pt>
    <dgm:pt modelId="{B0329333-2503-4FA8-8A09-6FB264325ECE}" type="pres">
      <dgm:prSet presAssocID="{951466D0-0992-4BC4-B05F-6223296347A3}" presName="hierRoot1" presStyleCnt="0"/>
      <dgm:spPr/>
    </dgm:pt>
    <dgm:pt modelId="{EA955973-475B-4C86-A0B6-B3BEEB04D2CF}" type="pres">
      <dgm:prSet presAssocID="{951466D0-0992-4BC4-B05F-6223296347A3}" presName="composite" presStyleCnt="0"/>
      <dgm:spPr/>
    </dgm:pt>
    <dgm:pt modelId="{21FEE9C9-02F3-4033-A536-5941E8362F52}" type="pres">
      <dgm:prSet presAssocID="{951466D0-0992-4BC4-B05F-6223296347A3}" presName="background" presStyleLbl="node0" presStyleIdx="1" presStyleCnt="2"/>
      <dgm:spPr/>
    </dgm:pt>
    <dgm:pt modelId="{745F8343-9F27-47C3-A82F-A8737171C8D2}" type="pres">
      <dgm:prSet presAssocID="{951466D0-0992-4BC4-B05F-6223296347A3}" presName="text" presStyleLbl="fgAcc0" presStyleIdx="1" presStyleCnt="2">
        <dgm:presLayoutVars>
          <dgm:chPref val="3"/>
        </dgm:presLayoutVars>
      </dgm:prSet>
      <dgm:spPr/>
    </dgm:pt>
    <dgm:pt modelId="{92242440-D9D3-4DEB-A23C-C9B04F74A195}" type="pres">
      <dgm:prSet presAssocID="{951466D0-0992-4BC4-B05F-6223296347A3}" presName="hierChild2" presStyleCnt="0"/>
      <dgm:spPr/>
    </dgm:pt>
  </dgm:ptLst>
  <dgm:cxnLst>
    <dgm:cxn modelId="{DCEFC513-08C3-4990-BB8D-9DB5FA661E9F}" type="presOf" srcId="{951466D0-0992-4BC4-B05F-6223296347A3}" destId="{745F8343-9F27-47C3-A82F-A8737171C8D2}" srcOrd="0" destOrd="0" presId="urn:microsoft.com/office/officeart/2005/8/layout/hierarchy1"/>
    <dgm:cxn modelId="{53F7344D-0A63-44A5-BEC8-CB9614A8FD29}" srcId="{C78CD70C-3493-4D22-9329-76548E3D1D30}" destId="{0EE9837A-E250-46C6-887E-E5835227DBCD}" srcOrd="0" destOrd="0" parTransId="{B21965BA-AA68-41B6-9200-815DB4022970}" sibTransId="{FB61278E-6120-4C90-98A1-9521984050BA}"/>
    <dgm:cxn modelId="{ABFCF697-F7F9-45EE-9960-BA882826D2BC}" type="presOf" srcId="{C78CD70C-3493-4D22-9329-76548E3D1D30}" destId="{BB794201-8FDF-40A7-AC45-5EE4943456BE}" srcOrd="0" destOrd="0" presId="urn:microsoft.com/office/officeart/2005/8/layout/hierarchy1"/>
    <dgm:cxn modelId="{0D6E03E1-0EDB-4761-9B7C-1D1CBCCE04E8}" srcId="{C78CD70C-3493-4D22-9329-76548E3D1D30}" destId="{951466D0-0992-4BC4-B05F-6223296347A3}" srcOrd="1" destOrd="0" parTransId="{B4C91F9C-E010-4A75-8301-4933C1BB537E}" sibTransId="{6D15D6A7-A403-4C11-81CF-6FDD5E6244B1}"/>
    <dgm:cxn modelId="{358F5FEF-8D51-4AB7-AD48-F1F4E1C38C22}" type="presOf" srcId="{0EE9837A-E250-46C6-887E-E5835227DBCD}" destId="{C0A736AB-2D3C-4359-BAC1-F35F9B78C15E}" srcOrd="0" destOrd="0" presId="urn:microsoft.com/office/officeart/2005/8/layout/hierarchy1"/>
    <dgm:cxn modelId="{73E151C9-5B2F-4F2E-8470-D7900EA64D94}" type="presParOf" srcId="{BB794201-8FDF-40A7-AC45-5EE4943456BE}" destId="{8B5D92E9-97F4-4330-9517-ED996E537C24}" srcOrd="0" destOrd="0" presId="urn:microsoft.com/office/officeart/2005/8/layout/hierarchy1"/>
    <dgm:cxn modelId="{673CF2CC-E1F3-4185-987E-EBB97B9D06F2}" type="presParOf" srcId="{8B5D92E9-97F4-4330-9517-ED996E537C24}" destId="{6ED4901C-501B-4570-B978-486F6DED0C95}" srcOrd="0" destOrd="0" presId="urn:microsoft.com/office/officeart/2005/8/layout/hierarchy1"/>
    <dgm:cxn modelId="{9F5B801E-F762-439F-B09E-05A8A0051B55}" type="presParOf" srcId="{6ED4901C-501B-4570-B978-486F6DED0C95}" destId="{F4E49E06-C4EA-4CAB-89C0-2C034331C616}" srcOrd="0" destOrd="0" presId="urn:microsoft.com/office/officeart/2005/8/layout/hierarchy1"/>
    <dgm:cxn modelId="{14D9C6A3-8B39-4A97-94B6-6521A5DBB25E}" type="presParOf" srcId="{6ED4901C-501B-4570-B978-486F6DED0C95}" destId="{C0A736AB-2D3C-4359-BAC1-F35F9B78C15E}" srcOrd="1" destOrd="0" presId="urn:microsoft.com/office/officeart/2005/8/layout/hierarchy1"/>
    <dgm:cxn modelId="{A14DD6F7-9462-432E-9086-05BAB59BFA49}" type="presParOf" srcId="{8B5D92E9-97F4-4330-9517-ED996E537C24}" destId="{29B1397F-8A20-4374-8538-98276FF93799}" srcOrd="1" destOrd="0" presId="urn:microsoft.com/office/officeart/2005/8/layout/hierarchy1"/>
    <dgm:cxn modelId="{5BF315BB-089C-4CFE-8088-9BA0CD0F4501}" type="presParOf" srcId="{BB794201-8FDF-40A7-AC45-5EE4943456BE}" destId="{B0329333-2503-4FA8-8A09-6FB264325ECE}" srcOrd="1" destOrd="0" presId="urn:microsoft.com/office/officeart/2005/8/layout/hierarchy1"/>
    <dgm:cxn modelId="{A1D4BD65-D54C-4877-B45F-B2A29313F8AF}" type="presParOf" srcId="{B0329333-2503-4FA8-8A09-6FB264325ECE}" destId="{EA955973-475B-4C86-A0B6-B3BEEB04D2CF}" srcOrd="0" destOrd="0" presId="urn:microsoft.com/office/officeart/2005/8/layout/hierarchy1"/>
    <dgm:cxn modelId="{AFBDAE83-78F0-433C-9B54-A69476695388}" type="presParOf" srcId="{EA955973-475B-4C86-A0B6-B3BEEB04D2CF}" destId="{21FEE9C9-02F3-4033-A536-5941E8362F52}" srcOrd="0" destOrd="0" presId="urn:microsoft.com/office/officeart/2005/8/layout/hierarchy1"/>
    <dgm:cxn modelId="{07918DBA-ED9D-47AD-812E-5F875ADDD621}" type="presParOf" srcId="{EA955973-475B-4C86-A0B6-B3BEEB04D2CF}" destId="{745F8343-9F27-47C3-A82F-A8737171C8D2}" srcOrd="1" destOrd="0" presId="urn:microsoft.com/office/officeart/2005/8/layout/hierarchy1"/>
    <dgm:cxn modelId="{ADB9754E-1E84-4CA9-8781-7E2EF5D5F82B}" type="presParOf" srcId="{B0329333-2503-4FA8-8A09-6FB264325ECE}" destId="{92242440-D9D3-4DEB-A23C-C9B04F74A1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0FAB6-1E56-4F23-80B9-F5B26CD3C11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6D6BA3E-7093-423C-A982-847F79338923}">
      <dgm:prSet/>
      <dgm:spPr/>
      <dgm:t>
        <a:bodyPr/>
        <a:lstStyle/>
        <a:p>
          <a:pPr>
            <a:defRPr cap="all"/>
          </a:pPr>
          <a:r>
            <a:rPr lang="en-US" b="0" i="0"/>
            <a:t>Courses that you are interested in</a:t>
          </a:r>
          <a:endParaRPr lang="en-US"/>
        </a:p>
      </dgm:t>
    </dgm:pt>
    <dgm:pt modelId="{7901D785-2A3E-49C1-9985-58049268750D}" type="parTrans" cxnId="{E6BAF2A8-1FD5-4E5C-8247-0516BA6FD49A}">
      <dgm:prSet/>
      <dgm:spPr/>
      <dgm:t>
        <a:bodyPr/>
        <a:lstStyle/>
        <a:p>
          <a:endParaRPr lang="en-US"/>
        </a:p>
      </dgm:t>
    </dgm:pt>
    <dgm:pt modelId="{C719EE5D-D4D1-4B40-A9E3-5D3B16F63A71}" type="sibTrans" cxnId="{E6BAF2A8-1FD5-4E5C-8247-0516BA6FD49A}">
      <dgm:prSet/>
      <dgm:spPr/>
      <dgm:t>
        <a:bodyPr/>
        <a:lstStyle/>
        <a:p>
          <a:endParaRPr lang="en-US"/>
        </a:p>
      </dgm:t>
    </dgm:pt>
    <dgm:pt modelId="{93A93371-D3E3-4900-81E4-7BB03CD785F1}">
      <dgm:prSet/>
      <dgm:spPr/>
      <dgm:t>
        <a:bodyPr/>
        <a:lstStyle/>
        <a:p>
          <a:pPr>
            <a:defRPr cap="all"/>
          </a:pPr>
          <a:r>
            <a:rPr lang="en-US" b="0" i="0"/>
            <a:t>Courses that lead to required courses for programs you are interested in</a:t>
          </a:r>
          <a:endParaRPr lang="en-US"/>
        </a:p>
      </dgm:t>
    </dgm:pt>
    <dgm:pt modelId="{83FF489B-40DB-4DA8-BF66-FA038FC40513}" type="parTrans" cxnId="{BAF02E9E-1C23-4644-9C07-68F9DFA37831}">
      <dgm:prSet/>
      <dgm:spPr/>
      <dgm:t>
        <a:bodyPr/>
        <a:lstStyle/>
        <a:p>
          <a:endParaRPr lang="en-US"/>
        </a:p>
      </dgm:t>
    </dgm:pt>
    <dgm:pt modelId="{0E7C6B27-CDFF-47CB-B529-12EC0E55C7F0}" type="sibTrans" cxnId="{BAF02E9E-1C23-4644-9C07-68F9DFA37831}">
      <dgm:prSet/>
      <dgm:spPr/>
      <dgm:t>
        <a:bodyPr/>
        <a:lstStyle/>
        <a:p>
          <a:endParaRPr lang="en-US"/>
        </a:p>
      </dgm:t>
    </dgm:pt>
    <dgm:pt modelId="{EE2771A7-BB5A-4BC4-AD28-E9DBF681C772}">
      <dgm:prSet/>
      <dgm:spPr/>
      <dgm:t>
        <a:bodyPr/>
        <a:lstStyle/>
        <a:p>
          <a:pPr>
            <a:defRPr cap="all"/>
          </a:pPr>
          <a:r>
            <a:rPr lang="en-US" b="0" i="0"/>
            <a:t>Courses that you have never tried before </a:t>
          </a:r>
          <a:endParaRPr lang="en-US"/>
        </a:p>
      </dgm:t>
    </dgm:pt>
    <dgm:pt modelId="{62237110-6142-4EA0-BFF4-30354A1A3632}" type="parTrans" cxnId="{7A105851-5003-434B-AC37-4682F645C7E6}">
      <dgm:prSet/>
      <dgm:spPr/>
      <dgm:t>
        <a:bodyPr/>
        <a:lstStyle/>
        <a:p>
          <a:endParaRPr lang="en-US"/>
        </a:p>
      </dgm:t>
    </dgm:pt>
    <dgm:pt modelId="{ED06B748-8DA4-4E05-847E-6E9634F11693}" type="sibTrans" cxnId="{7A105851-5003-434B-AC37-4682F645C7E6}">
      <dgm:prSet/>
      <dgm:spPr/>
      <dgm:t>
        <a:bodyPr/>
        <a:lstStyle/>
        <a:p>
          <a:endParaRPr lang="en-US"/>
        </a:p>
      </dgm:t>
    </dgm:pt>
    <dgm:pt modelId="{FEDD6645-03D4-4F18-BEF8-3121B3F02044}" type="pres">
      <dgm:prSet presAssocID="{EFC0FAB6-1E56-4F23-80B9-F5B26CD3C115}" presName="root" presStyleCnt="0">
        <dgm:presLayoutVars>
          <dgm:dir/>
          <dgm:resizeHandles val="exact"/>
        </dgm:presLayoutVars>
      </dgm:prSet>
      <dgm:spPr/>
    </dgm:pt>
    <dgm:pt modelId="{F63C9BF8-0292-463B-96F5-EA0E57E5E02E}" type="pres">
      <dgm:prSet presAssocID="{76D6BA3E-7093-423C-A982-847F79338923}" presName="compNode" presStyleCnt="0"/>
      <dgm:spPr/>
    </dgm:pt>
    <dgm:pt modelId="{7678F784-E9A0-45DE-A9BF-D0670AFAC53D}" type="pres">
      <dgm:prSet presAssocID="{76D6BA3E-7093-423C-A982-847F7933892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D1759C8-008D-40E9-AD3A-EEC420B7B084}" type="pres">
      <dgm:prSet presAssocID="{76D6BA3E-7093-423C-A982-847F793389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453FEDD-840B-4C9F-8B20-D2F071CBE760}" type="pres">
      <dgm:prSet presAssocID="{76D6BA3E-7093-423C-A982-847F79338923}" presName="spaceRect" presStyleCnt="0"/>
      <dgm:spPr/>
    </dgm:pt>
    <dgm:pt modelId="{6B91B733-2486-4C7B-B30C-69C8443803B2}" type="pres">
      <dgm:prSet presAssocID="{76D6BA3E-7093-423C-A982-847F79338923}" presName="textRect" presStyleLbl="revTx" presStyleIdx="0" presStyleCnt="3">
        <dgm:presLayoutVars>
          <dgm:chMax val="1"/>
          <dgm:chPref val="1"/>
        </dgm:presLayoutVars>
      </dgm:prSet>
      <dgm:spPr/>
    </dgm:pt>
    <dgm:pt modelId="{4CADD1AF-3060-4478-844E-7E6CF23F3C34}" type="pres">
      <dgm:prSet presAssocID="{C719EE5D-D4D1-4B40-A9E3-5D3B16F63A71}" presName="sibTrans" presStyleCnt="0"/>
      <dgm:spPr/>
    </dgm:pt>
    <dgm:pt modelId="{50D934F3-6A49-4B6B-9D6D-501B1E31B8AC}" type="pres">
      <dgm:prSet presAssocID="{93A93371-D3E3-4900-81E4-7BB03CD785F1}" presName="compNode" presStyleCnt="0"/>
      <dgm:spPr/>
    </dgm:pt>
    <dgm:pt modelId="{205F004E-5EAD-4230-A936-44477BA52DD0}" type="pres">
      <dgm:prSet presAssocID="{93A93371-D3E3-4900-81E4-7BB03CD785F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E5E0AF6-2910-4FD8-A373-2A7F2EAAA5FC}" type="pres">
      <dgm:prSet presAssocID="{93A93371-D3E3-4900-81E4-7BB03CD785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ADCB3A6-8F74-4C32-99A8-F0D35D52A093}" type="pres">
      <dgm:prSet presAssocID="{93A93371-D3E3-4900-81E4-7BB03CD785F1}" presName="spaceRect" presStyleCnt="0"/>
      <dgm:spPr/>
    </dgm:pt>
    <dgm:pt modelId="{7C273FFD-28C7-4DDE-AE19-4D4071EB5F25}" type="pres">
      <dgm:prSet presAssocID="{93A93371-D3E3-4900-81E4-7BB03CD785F1}" presName="textRect" presStyleLbl="revTx" presStyleIdx="1" presStyleCnt="3">
        <dgm:presLayoutVars>
          <dgm:chMax val="1"/>
          <dgm:chPref val="1"/>
        </dgm:presLayoutVars>
      </dgm:prSet>
      <dgm:spPr/>
    </dgm:pt>
    <dgm:pt modelId="{DC307FB6-8374-4CB9-BC50-6B14C32D731F}" type="pres">
      <dgm:prSet presAssocID="{0E7C6B27-CDFF-47CB-B529-12EC0E55C7F0}" presName="sibTrans" presStyleCnt="0"/>
      <dgm:spPr/>
    </dgm:pt>
    <dgm:pt modelId="{6B6074C9-26C8-45A7-97A7-62F29BD13F89}" type="pres">
      <dgm:prSet presAssocID="{EE2771A7-BB5A-4BC4-AD28-E9DBF681C772}" presName="compNode" presStyleCnt="0"/>
      <dgm:spPr/>
    </dgm:pt>
    <dgm:pt modelId="{884F4078-1A13-49E5-AD43-EF3A3F4892FC}" type="pres">
      <dgm:prSet presAssocID="{EE2771A7-BB5A-4BC4-AD28-E9DBF681C77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6CF27AB-BD20-410E-9AB5-420B41E3BA81}" type="pres">
      <dgm:prSet presAssocID="{EE2771A7-BB5A-4BC4-AD28-E9DBF681C7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5BBA048-0FBC-4F88-9D86-0F90E3011D9E}" type="pres">
      <dgm:prSet presAssocID="{EE2771A7-BB5A-4BC4-AD28-E9DBF681C772}" presName="spaceRect" presStyleCnt="0"/>
      <dgm:spPr/>
    </dgm:pt>
    <dgm:pt modelId="{DEFB4BBE-99FA-40C8-8F7A-E649ECF63E84}" type="pres">
      <dgm:prSet presAssocID="{EE2771A7-BB5A-4BC4-AD28-E9DBF681C77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E481314-FFEF-4DFC-98E0-F4E0D83A7185}" type="presOf" srcId="{76D6BA3E-7093-423C-A982-847F79338923}" destId="{6B91B733-2486-4C7B-B30C-69C8443803B2}" srcOrd="0" destOrd="0" presId="urn:microsoft.com/office/officeart/2018/5/layout/IconLeafLabelList"/>
    <dgm:cxn modelId="{67467D6E-EFE2-4726-AACB-918D4AB707FE}" type="presOf" srcId="{93A93371-D3E3-4900-81E4-7BB03CD785F1}" destId="{7C273FFD-28C7-4DDE-AE19-4D4071EB5F25}" srcOrd="0" destOrd="0" presId="urn:microsoft.com/office/officeart/2018/5/layout/IconLeafLabelList"/>
    <dgm:cxn modelId="{7A105851-5003-434B-AC37-4682F645C7E6}" srcId="{EFC0FAB6-1E56-4F23-80B9-F5B26CD3C115}" destId="{EE2771A7-BB5A-4BC4-AD28-E9DBF681C772}" srcOrd="2" destOrd="0" parTransId="{62237110-6142-4EA0-BFF4-30354A1A3632}" sibTransId="{ED06B748-8DA4-4E05-847E-6E9634F11693}"/>
    <dgm:cxn modelId="{BAF02E9E-1C23-4644-9C07-68F9DFA37831}" srcId="{EFC0FAB6-1E56-4F23-80B9-F5B26CD3C115}" destId="{93A93371-D3E3-4900-81E4-7BB03CD785F1}" srcOrd="1" destOrd="0" parTransId="{83FF489B-40DB-4DA8-BF66-FA038FC40513}" sibTransId="{0E7C6B27-CDFF-47CB-B529-12EC0E55C7F0}"/>
    <dgm:cxn modelId="{E6BAF2A8-1FD5-4E5C-8247-0516BA6FD49A}" srcId="{EFC0FAB6-1E56-4F23-80B9-F5B26CD3C115}" destId="{76D6BA3E-7093-423C-A982-847F79338923}" srcOrd="0" destOrd="0" parTransId="{7901D785-2A3E-49C1-9985-58049268750D}" sibTransId="{C719EE5D-D4D1-4B40-A9E3-5D3B16F63A71}"/>
    <dgm:cxn modelId="{2EC5A2C7-B01C-4F7C-8783-D51BA0BD10BB}" type="presOf" srcId="{EE2771A7-BB5A-4BC4-AD28-E9DBF681C772}" destId="{DEFB4BBE-99FA-40C8-8F7A-E649ECF63E84}" srcOrd="0" destOrd="0" presId="urn:microsoft.com/office/officeart/2018/5/layout/IconLeafLabelList"/>
    <dgm:cxn modelId="{F43016E8-7B8B-4D3A-8201-F153A994621F}" type="presOf" srcId="{EFC0FAB6-1E56-4F23-80B9-F5B26CD3C115}" destId="{FEDD6645-03D4-4F18-BEF8-3121B3F02044}" srcOrd="0" destOrd="0" presId="urn:microsoft.com/office/officeart/2018/5/layout/IconLeafLabelList"/>
    <dgm:cxn modelId="{47CEF076-6014-407E-8675-809D633B0627}" type="presParOf" srcId="{FEDD6645-03D4-4F18-BEF8-3121B3F02044}" destId="{F63C9BF8-0292-463B-96F5-EA0E57E5E02E}" srcOrd="0" destOrd="0" presId="urn:microsoft.com/office/officeart/2018/5/layout/IconLeafLabelList"/>
    <dgm:cxn modelId="{6248A19E-C0C2-4640-8A49-C42EF962DB40}" type="presParOf" srcId="{F63C9BF8-0292-463B-96F5-EA0E57E5E02E}" destId="{7678F784-E9A0-45DE-A9BF-D0670AFAC53D}" srcOrd="0" destOrd="0" presId="urn:microsoft.com/office/officeart/2018/5/layout/IconLeafLabelList"/>
    <dgm:cxn modelId="{B325D91D-1208-407E-A900-B5E274AA5F65}" type="presParOf" srcId="{F63C9BF8-0292-463B-96F5-EA0E57E5E02E}" destId="{1D1759C8-008D-40E9-AD3A-EEC420B7B084}" srcOrd="1" destOrd="0" presId="urn:microsoft.com/office/officeart/2018/5/layout/IconLeafLabelList"/>
    <dgm:cxn modelId="{98688E53-0086-4136-B9DC-11C6EF417D07}" type="presParOf" srcId="{F63C9BF8-0292-463B-96F5-EA0E57E5E02E}" destId="{6453FEDD-840B-4C9F-8B20-D2F071CBE760}" srcOrd="2" destOrd="0" presId="urn:microsoft.com/office/officeart/2018/5/layout/IconLeafLabelList"/>
    <dgm:cxn modelId="{39511DC4-1FF5-491D-8966-E2744A971AA5}" type="presParOf" srcId="{F63C9BF8-0292-463B-96F5-EA0E57E5E02E}" destId="{6B91B733-2486-4C7B-B30C-69C8443803B2}" srcOrd="3" destOrd="0" presId="urn:microsoft.com/office/officeart/2018/5/layout/IconLeafLabelList"/>
    <dgm:cxn modelId="{95A8CA30-4491-4115-B007-56A4A8F08D92}" type="presParOf" srcId="{FEDD6645-03D4-4F18-BEF8-3121B3F02044}" destId="{4CADD1AF-3060-4478-844E-7E6CF23F3C34}" srcOrd="1" destOrd="0" presId="urn:microsoft.com/office/officeart/2018/5/layout/IconLeafLabelList"/>
    <dgm:cxn modelId="{4FE446D5-D63E-4E46-88B9-264A4DA76BC8}" type="presParOf" srcId="{FEDD6645-03D4-4F18-BEF8-3121B3F02044}" destId="{50D934F3-6A49-4B6B-9D6D-501B1E31B8AC}" srcOrd="2" destOrd="0" presId="urn:microsoft.com/office/officeart/2018/5/layout/IconLeafLabelList"/>
    <dgm:cxn modelId="{B947F3D7-49F3-4D54-BC9B-526441077FB5}" type="presParOf" srcId="{50D934F3-6A49-4B6B-9D6D-501B1E31B8AC}" destId="{205F004E-5EAD-4230-A936-44477BA52DD0}" srcOrd="0" destOrd="0" presId="urn:microsoft.com/office/officeart/2018/5/layout/IconLeafLabelList"/>
    <dgm:cxn modelId="{D7E3824D-BC3A-4597-9DBC-32465DAA739F}" type="presParOf" srcId="{50D934F3-6A49-4B6B-9D6D-501B1E31B8AC}" destId="{8E5E0AF6-2910-4FD8-A373-2A7F2EAAA5FC}" srcOrd="1" destOrd="0" presId="urn:microsoft.com/office/officeart/2018/5/layout/IconLeafLabelList"/>
    <dgm:cxn modelId="{215C31DA-E30F-4E4D-B1CF-FF33D8E66174}" type="presParOf" srcId="{50D934F3-6A49-4B6B-9D6D-501B1E31B8AC}" destId="{4ADCB3A6-8F74-4C32-99A8-F0D35D52A093}" srcOrd="2" destOrd="0" presId="urn:microsoft.com/office/officeart/2018/5/layout/IconLeafLabelList"/>
    <dgm:cxn modelId="{87F0D8B0-5FCF-4A2C-849B-C921DD80337B}" type="presParOf" srcId="{50D934F3-6A49-4B6B-9D6D-501B1E31B8AC}" destId="{7C273FFD-28C7-4DDE-AE19-4D4071EB5F25}" srcOrd="3" destOrd="0" presId="urn:microsoft.com/office/officeart/2018/5/layout/IconLeafLabelList"/>
    <dgm:cxn modelId="{A4B96C39-5B0A-49CF-BBD7-B3B844FA67D3}" type="presParOf" srcId="{FEDD6645-03D4-4F18-BEF8-3121B3F02044}" destId="{DC307FB6-8374-4CB9-BC50-6B14C32D731F}" srcOrd="3" destOrd="0" presId="urn:microsoft.com/office/officeart/2018/5/layout/IconLeafLabelList"/>
    <dgm:cxn modelId="{1C1FC7B4-4006-4F47-ACFE-54758B8562FD}" type="presParOf" srcId="{FEDD6645-03D4-4F18-BEF8-3121B3F02044}" destId="{6B6074C9-26C8-45A7-97A7-62F29BD13F89}" srcOrd="4" destOrd="0" presId="urn:microsoft.com/office/officeart/2018/5/layout/IconLeafLabelList"/>
    <dgm:cxn modelId="{C23FE52C-E0C7-4A4C-B8BD-0C2E79FB49F0}" type="presParOf" srcId="{6B6074C9-26C8-45A7-97A7-62F29BD13F89}" destId="{884F4078-1A13-49E5-AD43-EF3A3F4892FC}" srcOrd="0" destOrd="0" presId="urn:microsoft.com/office/officeart/2018/5/layout/IconLeafLabelList"/>
    <dgm:cxn modelId="{61279EFE-1919-48EB-B426-E6F801D6A185}" type="presParOf" srcId="{6B6074C9-26C8-45A7-97A7-62F29BD13F89}" destId="{26CF27AB-BD20-410E-9AB5-420B41E3BA81}" srcOrd="1" destOrd="0" presId="urn:microsoft.com/office/officeart/2018/5/layout/IconLeafLabelList"/>
    <dgm:cxn modelId="{708B0803-A01B-4375-941B-7D19A9560863}" type="presParOf" srcId="{6B6074C9-26C8-45A7-97A7-62F29BD13F89}" destId="{45BBA048-0FBC-4F88-9D86-0F90E3011D9E}" srcOrd="2" destOrd="0" presId="urn:microsoft.com/office/officeart/2018/5/layout/IconLeafLabelList"/>
    <dgm:cxn modelId="{F7129440-9D95-45C0-9A48-6736DABC7EE0}" type="presParOf" srcId="{6B6074C9-26C8-45A7-97A7-62F29BD13F89}" destId="{DEFB4BBE-99FA-40C8-8F7A-E649ECF63E8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3B1E2-3742-4FBC-BDD1-79D52A69239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EB8C032-C409-4694-99C1-6E7988B177B4}">
      <dgm:prSet/>
      <dgm:spPr/>
      <dgm:t>
        <a:bodyPr/>
        <a:lstStyle/>
        <a:p>
          <a:pPr>
            <a:defRPr cap="all"/>
          </a:pPr>
          <a:r>
            <a:rPr lang="en-US"/>
            <a:t>High school pre-requisites</a:t>
          </a:r>
        </a:p>
      </dgm:t>
    </dgm:pt>
    <dgm:pt modelId="{75FBF15C-2C2A-4692-BF78-535A0E24BCB2}" type="parTrans" cxnId="{3801E098-0496-4242-B776-F30083E18E7D}">
      <dgm:prSet/>
      <dgm:spPr/>
      <dgm:t>
        <a:bodyPr/>
        <a:lstStyle/>
        <a:p>
          <a:endParaRPr lang="en-US"/>
        </a:p>
      </dgm:t>
    </dgm:pt>
    <dgm:pt modelId="{A63EC378-79BA-443F-98E9-6B0F1CF95B2F}" type="sibTrans" cxnId="{3801E098-0496-4242-B776-F30083E18E7D}">
      <dgm:prSet/>
      <dgm:spPr/>
      <dgm:t>
        <a:bodyPr/>
        <a:lstStyle/>
        <a:p>
          <a:endParaRPr lang="en-US"/>
        </a:p>
      </dgm:t>
    </dgm:pt>
    <dgm:pt modelId="{50E98BEC-8BA7-48C8-8B0C-42CA62D8ED5F}">
      <dgm:prSet/>
      <dgm:spPr/>
      <dgm:t>
        <a:bodyPr/>
        <a:lstStyle/>
        <a:p>
          <a:pPr>
            <a:defRPr cap="all"/>
          </a:pPr>
          <a:r>
            <a:rPr lang="en-US"/>
            <a:t>University/College pre-requisites</a:t>
          </a:r>
        </a:p>
      </dgm:t>
    </dgm:pt>
    <dgm:pt modelId="{98F58F6D-1953-4008-8A31-98D732F6F2CB}" type="parTrans" cxnId="{2137875F-8D74-4393-949F-B446F4AD2D20}">
      <dgm:prSet/>
      <dgm:spPr/>
      <dgm:t>
        <a:bodyPr/>
        <a:lstStyle/>
        <a:p>
          <a:endParaRPr lang="en-US"/>
        </a:p>
      </dgm:t>
    </dgm:pt>
    <dgm:pt modelId="{C5BA8859-F032-4A8E-8F5F-086726406FCF}" type="sibTrans" cxnId="{2137875F-8D74-4393-949F-B446F4AD2D20}">
      <dgm:prSet/>
      <dgm:spPr/>
      <dgm:t>
        <a:bodyPr/>
        <a:lstStyle/>
        <a:p>
          <a:endParaRPr lang="en-US"/>
        </a:p>
      </dgm:t>
    </dgm:pt>
    <dgm:pt modelId="{9D921967-AB9D-414E-BD7D-0752F3333745}">
      <dgm:prSet/>
      <dgm:spPr/>
      <dgm:t>
        <a:bodyPr/>
        <a:lstStyle/>
        <a:p>
          <a:pPr>
            <a:defRPr cap="all"/>
          </a:pPr>
          <a:r>
            <a:rPr lang="en-US"/>
            <a:t>University scholarships</a:t>
          </a:r>
        </a:p>
      </dgm:t>
    </dgm:pt>
    <dgm:pt modelId="{2B1DC12E-CEE4-473D-B4A6-8BA04E9F4949}" type="parTrans" cxnId="{2F4721B5-957C-47F2-9C8F-AEC3C276DC40}">
      <dgm:prSet/>
      <dgm:spPr/>
      <dgm:t>
        <a:bodyPr/>
        <a:lstStyle/>
        <a:p>
          <a:endParaRPr lang="en-US"/>
        </a:p>
      </dgm:t>
    </dgm:pt>
    <dgm:pt modelId="{C0179102-E72C-4CF5-89FC-E7EC5687F2F5}" type="sibTrans" cxnId="{2F4721B5-957C-47F2-9C8F-AEC3C276DC40}">
      <dgm:prSet/>
      <dgm:spPr/>
      <dgm:t>
        <a:bodyPr/>
        <a:lstStyle/>
        <a:p>
          <a:endParaRPr lang="en-US"/>
        </a:p>
      </dgm:t>
    </dgm:pt>
    <dgm:pt modelId="{22D045C7-F221-404C-BD15-1C1E207E0C14}">
      <dgm:prSet/>
      <dgm:spPr/>
      <dgm:t>
        <a:bodyPr/>
        <a:lstStyle/>
        <a:p>
          <a:pPr>
            <a:defRPr cap="all"/>
          </a:pPr>
          <a:r>
            <a:rPr lang="en-US"/>
            <a:t>Conversations with your guidance counsellor</a:t>
          </a:r>
        </a:p>
      </dgm:t>
    </dgm:pt>
    <dgm:pt modelId="{C9DBBD66-D8AC-484C-AA84-1D796579D180}" type="parTrans" cxnId="{2A93A245-D38C-46BF-865C-C173F9D80E0A}">
      <dgm:prSet/>
      <dgm:spPr/>
      <dgm:t>
        <a:bodyPr/>
        <a:lstStyle/>
        <a:p>
          <a:endParaRPr lang="en-US"/>
        </a:p>
      </dgm:t>
    </dgm:pt>
    <dgm:pt modelId="{23C016F5-F02D-42FB-9BD0-AAE4919D94C8}" type="sibTrans" cxnId="{2A93A245-D38C-46BF-865C-C173F9D80E0A}">
      <dgm:prSet/>
      <dgm:spPr/>
      <dgm:t>
        <a:bodyPr/>
        <a:lstStyle/>
        <a:p>
          <a:endParaRPr lang="en-US"/>
        </a:p>
      </dgm:t>
    </dgm:pt>
    <dgm:pt modelId="{AA0B2364-92C8-4507-98D4-375D0854D888}" type="pres">
      <dgm:prSet presAssocID="{76A3B1E2-3742-4FBC-BDD1-79D52A692391}" presName="root" presStyleCnt="0">
        <dgm:presLayoutVars>
          <dgm:dir/>
          <dgm:resizeHandles val="exact"/>
        </dgm:presLayoutVars>
      </dgm:prSet>
      <dgm:spPr/>
    </dgm:pt>
    <dgm:pt modelId="{7FB869CB-45B2-4C12-A044-6805857DF056}" type="pres">
      <dgm:prSet presAssocID="{7EB8C032-C409-4694-99C1-6E7988B177B4}" presName="compNode" presStyleCnt="0"/>
      <dgm:spPr/>
    </dgm:pt>
    <dgm:pt modelId="{BE5FDBA2-3CE9-4D3B-AF65-0BD746C81907}" type="pres">
      <dgm:prSet presAssocID="{7EB8C032-C409-4694-99C1-6E7988B177B4}" presName="iconBgRect" presStyleLbl="bgShp" presStyleIdx="0" presStyleCnt="4"/>
      <dgm:spPr/>
    </dgm:pt>
    <dgm:pt modelId="{43D54157-B508-4D3F-8A24-258482A53CC2}" type="pres">
      <dgm:prSet presAssocID="{7EB8C032-C409-4694-99C1-6E7988B177B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3E511985-6921-4DAE-8489-C4950CB1AB0D}" type="pres">
      <dgm:prSet presAssocID="{7EB8C032-C409-4694-99C1-6E7988B177B4}" presName="spaceRect" presStyleCnt="0"/>
      <dgm:spPr/>
    </dgm:pt>
    <dgm:pt modelId="{1F68F067-26E8-47FA-A5BF-543361535517}" type="pres">
      <dgm:prSet presAssocID="{7EB8C032-C409-4694-99C1-6E7988B177B4}" presName="textRect" presStyleLbl="revTx" presStyleIdx="0" presStyleCnt="4">
        <dgm:presLayoutVars>
          <dgm:chMax val="1"/>
          <dgm:chPref val="1"/>
        </dgm:presLayoutVars>
      </dgm:prSet>
      <dgm:spPr/>
    </dgm:pt>
    <dgm:pt modelId="{C972EA22-0D5F-4682-9606-0DB9CD84A963}" type="pres">
      <dgm:prSet presAssocID="{A63EC378-79BA-443F-98E9-6B0F1CF95B2F}" presName="sibTrans" presStyleCnt="0"/>
      <dgm:spPr/>
    </dgm:pt>
    <dgm:pt modelId="{1BFF32FC-71B9-46C4-A75A-8295B8C6EB4F}" type="pres">
      <dgm:prSet presAssocID="{50E98BEC-8BA7-48C8-8B0C-42CA62D8ED5F}" presName="compNode" presStyleCnt="0"/>
      <dgm:spPr/>
    </dgm:pt>
    <dgm:pt modelId="{605CB8EA-5293-4DDF-A747-F7A2E651EB99}" type="pres">
      <dgm:prSet presAssocID="{50E98BEC-8BA7-48C8-8B0C-42CA62D8ED5F}" presName="iconBgRect" presStyleLbl="bgShp" presStyleIdx="1" presStyleCnt="4"/>
      <dgm:spPr/>
    </dgm:pt>
    <dgm:pt modelId="{85938452-93EC-4A13-9C33-3E6F0AA1B55F}" type="pres">
      <dgm:prSet presAssocID="{50E98BEC-8BA7-48C8-8B0C-42CA62D8ED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5BC874E-7766-4A95-8210-BD48B10A3A3A}" type="pres">
      <dgm:prSet presAssocID="{50E98BEC-8BA7-48C8-8B0C-42CA62D8ED5F}" presName="spaceRect" presStyleCnt="0"/>
      <dgm:spPr/>
    </dgm:pt>
    <dgm:pt modelId="{77384150-E4C7-4EFB-8D9B-D59B4C303293}" type="pres">
      <dgm:prSet presAssocID="{50E98BEC-8BA7-48C8-8B0C-42CA62D8ED5F}" presName="textRect" presStyleLbl="revTx" presStyleIdx="1" presStyleCnt="4">
        <dgm:presLayoutVars>
          <dgm:chMax val="1"/>
          <dgm:chPref val="1"/>
        </dgm:presLayoutVars>
      </dgm:prSet>
      <dgm:spPr/>
    </dgm:pt>
    <dgm:pt modelId="{69BF455E-3B8D-4506-A778-277DF2A7D166}" type="pres">
      <dgm:prSet presAssocID="{C5BA8859-F032-4A8E-8F5F-086726406FCF}" presName="sibTrans" presStyleCnt="0"/>
      <dgm:spPr/>
    </dgm:pt>
    <dgm:pt modelId="{9D196A16-38DE-474F-AF25-34029BAD87FF}" type="pres">
      <dgm:prSet presAssocID="{9D921967-AB9D-414E-BD7D-0752F3333745}" presName="compNode" presStyleCnt="0"/>
      <dgm:spPr/>
    </dgm:pt>
    <dgm:pt modelId="{7423C16F-E445-48FB-9720-FDC7795524F5}" type="pres">
      <dgm:prSet presAssocID="{9D921967-AB9D-414E-BD7D-0752F3333745}" presName="iconBgRect" presStyleLbl="bgShp" presStyleIdx="2" presStyleCnt="4"/>
      <dgm:spPr/>
    </dgm:pt>
    <dgm:pt modelId="{157EE7A3-4CEC-4E4D-BB55-0D8DD1498E79}" type="pres">
      <dgm:prSet presAssocID="{9D921967-AB9D-414E-BD7D-0752F33337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E638FC6-F813-433B-9B96-198E6F56E831}" type="pres">
      <dgm:prSet presAssocID="{9D921967-AB9D-414E-BD7D-0752F3333745}" presName="spaceRect" presStyleCnt="0"/>
      <dgm:spPr/>
    </dgm:pt>
    <dgm:pt modelId="{8563E972-6F61-4F2C-ACF1-573341DA0FF5}" type="pres">
      <dgm:prSet presAssocID="{9D921967-AB9D-414E-BD7D-0752F3333745}" presName="textRect" presStyleLbl="revTx" presStyleIdx="2" presStyleCnt="4">
        <dgm:presLayoutVars>
          <dgm:chMax val="1"/>
          <dgm:chPref val="1"/>
        </dgm:presLayoutVars>
      </dgm:prSet>
      <dgm:spPr/>
    </dgm:pt>
    <dgm:pt modelId="{A1E2AD41-BFC1-4FC4-97E8-8039677B37FB}" type="pres">
      <dgm:prSet presAssocID="{C0179102-E72C-4CF5-89FC-E7EC5687F2F5}" presName="sibTrans" presStyleCnt="0"/>
      <dgm:spPr/>
    </dgm:pt>
    <dgm:pt modelId="{502A33AB-D1AE-43FC-BC48-F91867329351}" type="pres">
      <dgm:prSet presAssocID="{22D045C7-F221-404C-BD15-1C1E207E0C14}" presName="compNode" presStyleCnt="0"/>
      <dgm:spPr/>
    </dgm:pt>
    <dgm:pt modelId="{AA124A15-6386-498F-9F45-B5B91D4CBD43}" type="pres">
      <dgm:prSet presAssocID="{22D045C7-F221-404C-BD15-1C1E207E0C14}" presName="iconBgRect" presStyleLbl="bgShp" presStyleIdx="3" presStyleCnt="4"/>
      <dgm:spPr/>
    </dgm:pt>
    <dgm:pt modelId="{27ACD3B9-7496-410E-9257-CDE0A28DA5AB}" type="pres">
      <dgm:prSet presAssocID="{22D045C7-F221-404C-BD15-1C1E207E0C1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2E5B4EE-1604-4DAF-BFFC-7D02020F5707}" type="pres">
      <dgm:prSet presAssocID="{22D045C7-F221-404C-BD15-1C1E207E0C14}" presName="spaceRect" presStyleCnt="0"/>
      <dgm:spPr/>
    </dgm:pt>
    <dgm:pt modelId="{75962690-BE98-4540-90A0-28E1DB098037}" type="pres">
      <dgm:prSet presAssocID="{22D045C7-F221-404C-BD15-1C1E207E0C1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A38E307-94BD-4B0C-913E-12BBC1802E7C}" type="presOf" srcId="{7EB8C032-C409-4694-99C1-6E7988B177B4}" destId="{1F68F067-26E8-47FA-A5BF-543361535517}" srcOrd="0" destOrd="0" presId="urn:microsoft.com/office/officeart/2018/5/layout/IconCircleLabelList"/>
    <dgm:cxn modelId="{823B3A5E-3E28-477B-A8ED-E62114D4B36E}" type="presOf" srcId="{50E98BEC-8BA7-48C8-8B0C-42CA62D8ED5F}" destId="{77384150-E4C7-4EFB-8D9B-D59B4C303293}" srcOrd="0" destOrd="0" presId="urn:microsoft.com/office/officeart/2018/5/layout/IconCircleLabelList"/>
    <dgm:cxn modelId="{2137875F-8D74-4393-949F-B446F4AD2D20}" srcId="{76A3B1E2-3742-4FBC-BDD1-79D52A692391}" destId="{50E98BEC-8BA7-48C8-8B0C-42CA62D8ED5F}" srcOrd="1" destOrd="0" parTransId="{98F58F6D-1953-4008-8A31-98D732F6F2CB}" sibTransId="{C5BA8859-F032-4A8E-8F5F-086726406FCF}"/>
    <dgm:cxn modelId="{2A93A245-D38C-46BF-865C-C173F9D80E0A}" srcId="{76A3B1E2-3742-4FBC-BDD1-79D52A692391}" destId="{22D045C7-F221-404C-BD15-1C1E207E0C14}" srcOrd="3" destOrd="0" parTransId="{C9DBBD66-D8AC-484C-AA84-1D796579D180}" sibTransId="{23C016F5-F02D-42FB-9BD0-AAE4919D94C8}"/>
    <dgm:cxn modelId="{72C18746-DF63-4A12-BC5D-2BE32A600126}" type="presOf" srcId="{22D045C7-F221-404C-BD15-1C1E207E0C14}" destId="{75962690-BE98-4540-90A0-28E1DB098037}" srcOrd="0" destOrd="0" presId="urn:microsoft.com/office/officeart/2018/5/layout/IconCircleLabelList"/>
    <dgm:cxn modelId="{3801E098-0496-4242-B776-F30083E18E7D}" srcId="{76A3B1E2-3742-4FBC-BDD1-79D52A692391}" destId="{7EB8C032-C409-4694-99C1-6E7988B177B4}" srcOrd="0" destOrd="0" parTransId="{75FBF15C-2C2A-4692-BF78-535A0E24BCB2}" sibTransId="{A63EC378-79BA-443F-98E9-6B0F1CF95B2F}"/>
    <dgm:cxn modelId="{038350AC-A95F-4FF6-BDB2-97F390D0EEEA}" type="presOf" srcId="{9D921967-AB9D-414E-BD7D-0752F3333745}" destId="{8563E972-6F61-4F2C-ACF1-573341DA0FF5}" srcOrd="0" destOrd="0" presId="urn:microsoft.com/office/officeart/2018/5/layout/IconCircleLabelList"/>
    <dgm:cxn modelId="{2F4721B5-957C-47F2-9C8F-AEC3C276DC40}" srcId="{76A3B1E2-3742-4FBC-BDD1-79D52A692391}" destId="{9D921967-AB9D-414E-BD7D-0752F3333745}" srcOrd="2" destOrd="0" parTransId="{2B1DC12E-CEE4-473D-B4A6-8BA04E9F4949}" sibTransId="{C0179102-E72C-4CF5-89FC-E7EC5687F2F5}"/>
    <dgm:cxn modelId="{46CEE1FE-A7CB-4CFB-92D3-3B420F6BC3D9}" type="presOf" srcId="{76A3B1E2-3742-4FBC-BDD1-79D52A692391}" destId="{AA0B2364-92C8-4507-98D4-375D0854D888}" srcOrd="0" destOrd="0" presId="urn:microsoft.com/office/officeart/2018/5/layout/IconCircleLabelList"/>
    <dgm:cxn modelId="{B8B53EEE-CC7E-4A72-BBF0-904E7C7A9A81}" type="presParOf" srcId="{AA0B2364-92C8-4507-98D4-375D0854D888}" destId="{7FB869CB-45B2-4C12-A044-6805857DF056}" srcOrd="0" destOrd="0" presId="urn:microsoft.com/office/officeart/2018/5/layout/IconCircleLabelList"/>
    <dgm:cxn modelId="{89B2529E-8B09-4589-A3C7-D742414A3B0B}" type="presParOf" srcId="{7FB869CB-45B2-4C12-A044-6805857DF056}" destId="{BE5FDBA2-3CE9-4D3B-AF65-0BD746C81907}" srcOrd="0" destOrd="0" presId="urn:microsoft.com/office/officeart/2018/5/layout/IconCircleLabelList"/>
    <dgm:cxn modelId="{4CADCE40-75B6-45BE-9487-6F55FC3AFF01}" type="presParOf" srcId="{7FB869CB-45B2-4C12-A044-6805857DF056}" destId="{43D54157-B508-4D3F-8A24-258482A53CC2}" srcOrd="1" destOrd="0" presId="urn:microsoft.com/office/officeart/2018/5/layout/IconCircleLabelList"/>
    <dgm:cxn modelId="{1F96F945-415F-4479-BD17-7B0974F23A5E}" type="presParOf" srcId="{7FB869CB-45B2-4C12-A044-6805857DF056}" destId="{3E511985-6921-4DAE-8489-C4950CB1AB0D}" srcOrd="2" destOrd="0" presId="urn:microsoft.com/office/officeart/2018/5/layout/IconCircleLabelList"/>
    <dgm:cxn modelId="{432DDFFB-9CA8-4C7D-BD25-FE62B3FB407A}" type="presParOf" srcId="{7FB869CB-45B2-4C12-A044-6805857DF056}" destId="{1F68F067-26E8-47FA-A5BF-543361535517}" srcOrd="3" destOrd="0" presId="urn:microsoft.com/office/officeart/2018/5/layout/IconCircleLabelList"/>
    <dgm:cxn modelId="{67F552A4-C305-40B5-B757-A91F8E9C2484}" type="presParOf" srcId="{AA0B2364-92C8-4507-98D4-375D0854D888}" destId="{C972EA22-0D5F-4682-9606-0DB9CD84A963}" srcOrd="1" destOrd="0" presId="urn:microsoft.com/office/officeart/2018/5/layout/IconCircleLabelList"/>
    <dgm:cxn modelId="{6007F442-DFD8-4CFE-9898-254A4AD5FAC5}" type="presParOf" srcId="{AA0B2364-92C8-4507-98D4-375D0854D888}" destId="{1BFF32FC-71B9-46C4-A75A-8295B8C6EB4F}" srcOrd="2" destOrd="0" presId="urn:microsoft.com/office/officeart/2018/5/layout/IconCircleLabelList"/>
    <dgm:cxn modelId="{DE12FCD6-3138-4248-ABCF-0D2F7088F953}" type="presParOf" srcId="{1BFF32FC-71B9-46C4-A75A-8295B8C6EB4F}" destId="{605CB8EA-5293-4DDF-A747-F7A2E651EB99}" srcOrd="0" destOrd="0" presId="urn:microsoft.com/office/officeart/2018/5/layout/IconCircleLabelList"/>
    <dgm:cxn modelId="{FD539278-CA7C-41DA-9CF3-339054833F10}" type="presParOf" srcId="{1BFF32FC-71B9-46C4-A75A-8295B8C6EB4F}" destId="{85938452-93EC-4A13-9C33-3E6F0AA1B55F}" srcOrd="1" destOrd="0" presId="urn:microsoft.com/office/officeart/2018/5/layout/IconCircleLabelList"/>
    <dgm:cxn modelId="{074D170C-26CA-405E-9899-A7AE8827A9C2}" type="presParOf" srcId="{1BFF32FC-71B9-46C4-A75A-8295B8C6EB4F}" destId="{D5BC874E-7766-4A95-8210-BD48B10A3A3A}" srcOrd="2" destOrd="0" presId="urn:microsoft.com/office/officeart/2018/5/layout/IconCircleLabelList"/>
    <dgm:cxn modelId="{37327A2E-433C-4072-868B-2E54806F62FF}" type="presParOf" srcId="{1BFF32FC-71B9-46C4-A75A-8295B8C6EB4F}" destId="{77384150-E4C7-4EFB-8D9B-D59B4C303293}" srcOrd="3" destOrd="0" presId="urn:microsoft.com/office/officeart/2018/5/layout/IconCircleLabelList"/>
    <dgm:cxn modelId="{6771D480-8140-4492-9D7B-6A4FE4FEC404}" type="presParOf" srcId="{AA0B2364-92C8-4507-98D4-375D0854D888}" destId="{69BF455E-3B8D-4506-A778-277DF2A7D166}" srcOrd="3" destOrd="0" presId="urn:microsoft.com/office/officeart/2018/5/layout/IconCircleLabelList"/>
    <dgm:cxn modelId="{9615BCEF-E754-459B-B448-4C96403C47CC}" type="presParOf" srcId="{AA0B2364-92C8-4507-98D4-375D0854D888}" destId="{9D196A16-38DE-474F-AF25-34029BAD87FF}" srcOrd="4" destOrd="0" presId="urn:microsoft.com/office/officeart/2018/5/layout/IconCircleLabelList"/>
    <dgm:cxn modelId="{4BCB79BB-F889-4085-9531-082677E80982}" type="presParOf" srcId="{9D196A16-38DE-474F-AF25-34029BAD87FF}" destId="{7423C16F-E445-48FB-9720-FDC7795524F5}" srcOrd="0" destOrd="0" presId="urn:microsoft.com/office/officeart/2018/5/layout/IconCircleLabelList"/>
    <dgm:cxn modelId="{C229C409-72B9-4A3F-83E8-3101A9238ED1}" type="presParOf" srcId="{9D196A16-38DE-474F-AF25-34029BAD87FF}" destId="{157EE7A3-4CEC-4E4D-BB55-0D8DD1498E79}" srcOrd="1" destOrd="0" presId="urn:microsoft.com/office/officeart/2018/5/layout/IconCircleLabelList"/>
    <dgm:cxn modelId="{AC95CE80-27CB-40E4-86DD-4D9DD4E2D0E7}" type="presParOf" srcId="{9D196A16-38DE-474F-AF25-34029BAD87FF}" destId="{EE638FC6-F813-433B-9B96-198E6F56E831}" srcOrd="2" destOrd="0" presId="urn:microsoft.com/office/officeart/2018/5/layout/IconCircleLabelList"/>
    <dgm:cxn modelId="{C51E05F3-3521-46F7-98B5-F4404462EF48}" type="presParOf" srcId="{9D196A16-38DE-474F-AF25-34029BAD87FF}" destId="{8563E972-6F61-4F2C-ACF1-573341DA0FF5}" srcOrd="3" destOrd="0" presId="urn:microsoft.com/office/officeart/2018/5/layout/IconCircleLabelList"/>
    <dgm:cxn modelId="{2692DE87-013B-4CB3-8FE0-0149E175B506}" type="presParOf" srcId="{AA0B2364-92C8-4507-98D4-375D0854D888}" destId="{A1E2AD41-BFC1-4FC4-97E8-8039677B37FB}" srcOrd="5" destOrd="0" presId="urn:microsoft.com/office/officeart/2018/5/layout/IconCircleLabelList"/>
    <dgm:cxn modelId="{EC1D6690-A820-415C-9233-9BC0F794C835}" type="presParOf" srcId="{AA0B2364-92C8-4507-98D4-375D0854D888}" destId="{502A33AB-D1AE-43FC-BC48-F91867329351}" srcOrd="6" destOrd="0" presId="urn:microsoft.com/office/officeart/2018/5/layout/IconCircleLabelList"/>
    <dgm:cxn modelId="{0CD13541-4600-4AE6-8302-BD1CE33AC37C}" type="presParOf" srcId="{502A33AB-D1AE-43FC-BC48-F91867329351}" destId="{AA124A15-6386-498F-9F45-B5B91D4CBD43}" srcOrd="0" destOrd="0" presId="urn:microsoft.com/office/officeart/2018/5/layout/IconCircleLabelList"/>
    <dgm:cxn modelId="{F0576F07-0B29-4AEA-9C09-93CF4E2D9E8E}" type="presParOf" srcId="{502A33AB-D1AE-43FC-BC48-F91867329351}" destId="{27ACD3B9-7496-410E-9257-CDE0A28DA5AB}" srcOrd="1" destOrd="0" presId="urn:microsoft.com/office/officeart/2018/5/layout/IconCircleLabelList"/>
    <dgm:cxn modelId="{C019244B-645E-4A29-9FEF-C62E87296DF5}" type="presParOf" srcId="{502A33AB-D1AE-43FC-BC48-F91867329351}" destId="{52E5B4EE-1604-4DAF-BFFC-7D02020F5707}" srcOrd="2" destOrd="0" presId="urn:microsoft.com/office/officeart/2018/5/layout/IconCircleLabelList"/>
    <dgm:cxn modelId="{4ED84162-EA12-45BE-84C7-AFB54D6E9DC6}" type="presParOf" srcId="{502A33AB-D1AE-43FC-BC48-F91867329351}" destId="{75962690-BE98-4540-90A0-28E1DB09803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49E06-C4EA-4CAB-89C0-2C034331C616}">
      <dsp:nvSpPr>
        <dsp:cNvPr id="0" name=""/>
        <dsp:cNvSpPr/>
      </dsp:nvSpPr>
      <dsp:spPr>
        <a:xfrm>
          <a:off x="997" y="405711"/>
          <a:ext cx="3501228" cy="222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736AB-2D3C-4359-BAC1-F35F9B78C15E}">
      <dsp:nvSpPr>
        <dsp:cNvPr id="0" name=""/>
        <dsp:cNvSpPr/>
      </dsp:nvSpPr>
      <dsp:spPr>
        <a:xfrm>
          <a:off x="390022" y="775285"/>
          <a:ext cx="3501228" cy="222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History of Canada (HIS30F)</a:t>
          </a:r>
        </a:p>
      </dsp:txBody>
      <dsp:txXfrm>
        <a:off x="455140" y="840403"/>
        <a:ext cx="3370992" cy="2093044"/>
      </dsp:txXfrm>
    </dsp:sp>
    <dsp:sp modelId="{21FEE9C9-02F3-4033-A536-5941E8362F52}">
      <dsp:nvSpPr>
        <dsp:cNvPr id="0" name=""/>
        <dsp:cNvSpPr/>
      </dsp:nvSpPr>
      <dsp:spPr>
        <a:xfrm>
          <a:off x="4280276" y="405711"/>
          <a:ext cx="3501228" cy="222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F8343-9F27-47C3-A82F-A8737171C8D2}">
      <dsp:nvSpPr>
        <dsp:cNvPr id="0" name=""/>
        <dsp:cNvSpPr/>
      </dsp:nvSpPr>
      <dsp:spPr>
        <a:xfrm>
          <a:off x="4669302" y="775285"/>
          <a:ext cx="3501228" cy="222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solidFill>
                <a:schemeClr val="tx1"/>
              </a:solidFill>
            </a:rPr>
            <a:t>Histoire</a:t>
          </a:r>
          <a:r>
            <a:rPr lang="en-US" sz="4200" kern="1200" dirty="0">
              <a:solidFill>
                <a:schemeClr val="tx1"/>
              </a:solidFill>
            </a:rPr>
            <a:t> du Canada (XHIC30F)</a:t>
          </a:r>
        </a:p>
      </dsp:txBody>
      <dsp:txXfrm>
        <a:off x="4734420" y="840403"/>
        <a:ext cx="3370992" cy="2093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F784-E9A0-45DE-A9BF-D0670AFAC53D}">
      <dsp:nvSpPr>
        <dsp:cNvPr id="0" name=""/>
        <dsp:cNvSpPr/>
      </dsp:nvSpPr>
      <dsp:spPr>
        <a:xfrm>
          <a:off x="506014" y="374638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759C8-008D-40E9-AD3A-EEC420B7B084}">
      <dsp:nvSpPr>
        <dsp:cNvPr id="0" name=""/>
        <dsp:cNvSpPr/>
      </dsp:nvSpPr>
      <dsp:spPr>
        <a:xfrm>
          <a:off x="820451" y="689075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1B733-2486-4C7B-B30C-69C8443803B2}">
      <dsp:nvSpPr>
        <dsp:cNvPr id="0" name=""/>
        <dsp:cNvSpPr/>
      </dsp:nvSpPr>
      <dsp:spPr>
        <a:xfrm>
          <a:off x="34357" y="2309638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Courses that you are interested in</a:t>
          </a:r>
          <a:endParaRPr lang="en-US" sz="1200" kern="1200"/>
        </a:p>
      </dsp:txBody>
      <dsp:txXfrm>
        <a:off x="34357" y="2309638"/>
        <a:ext cx="2418750" cy="720000"/>
      </dsp:txXfrm>
    </dsp:sp>
    <dsp:sp modelId="{205F004E-5EAD-4230-A936-44477BA52DD0}">
      <dsp:nvSpPr>
        <dsp:cNvPr id="0" name=""/>
        <dsp:cNvSpPr/>
      </dsp:nvSpPr>
      <dsp:spPr>
        <a:xfrm>
          <a:off x="3348045" y="374638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E0AF6-2910-4FD8-A373-2A7F2EAAA5FC}">
      <dsp:nvSpPr>
        <dsp:cNvPr id="0" name=""/>
        <dsp:cNvSpPr/>
      </dsp:nvSpPr>
      <dsp:spPr>
        <a:xfrm>
          <a:off x="3662482" y="689075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73FFD-28C7-4DDE-AE19-4D4071EB5F25}">
      <dsp:nvSpPr>
        <dsp:cNvPr id="0" name=""/>
        <dsp:cNvSpPr/>
      </dsp:nvSpPr>
      <dsp:spPr>
        <a:xfrm>
          <a:off x="2876389" y="2309638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Courses that lead to required courses for programs you are interested in</a:t>
          </a:r>
          <a:endParaRPr lang="en-US" sz="1200" kern="1200"/>
        </a:p>
      </dsp:txBody>
      <dsp:txXfrm>
        <a:off x="2876389" y="2309638"/>
        <a:ext cx="2418750" cy="720000"/>
      </dsp:txXfrm>
    </dsp:sp>
    <dsp:sp modelId="{884F4078-1A13-49E5-AD43-EF3A3F4892FC}">
      <dsp:nvSpPr>
        <dsp:cNvPr id="0" name=""/>
        <dsp:cNvSpPr/>
      </dsp:nvSpPr>
      <dsp:spPr>
        <a:xfrm>
          <a:off x="6190076" y="374638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F27AB-BD20-410E-9AB5-420B41E3BA81}">
      <dsp:nvSpPr>
        <dsp:cNvPr id="0" name=""/>
        <dsp:cNvSpPr/>
      </dsp:nvSpPr>
      <dsp:spPr>
        <a:xfrm>
          <a:off x="6504514" y="689075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B4BBE-99FA-40C8-8F7A-E649ECF63E84}">
      <dsp:nvSpPr>
        <dsp:cNvPr id="0" name=""/>
        <dsp:cNvSpPr/>
      </dsp:nvSpPr>
      <dsp:spPr>
        <a:xfrm>
          <a:off x="5718420" y="2309638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Courses that you have never tried before </a:t>
          </a:r>
          <a:endParaRPr lang="en-US" sz="1200" kern="1200"/>
        </a:p>
      </dsp:txBody>
      <dsp:txXfrm>
        <a:off x="5718420" y="2309638"/>
        <a:ext cx="241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FDBA2-3CE9-4D3B-AF65-0BD746C81907}">
      <dsp:nvSpPr>
        <dsp:cNvPr id="0" name=""/>
        <dsp:cNvSpPr/>
      </dsp:nvSpPr>
      <dsp:spPr>
        <a:xfrm>
          <a:off x="364264" y="62213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54157-B508-4D3F-8A24-258482A53CC2}">
      <dsp:nvSpPr>
        <dsp:cNvPr id="0" name=""/>
        <dsp:cNvSpPr/>
      </dsp:nvSpPr>
      <dsp:spPr>
        <a:xfrm>
          <a:off x="59826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8F067-26E8-47FA-A5BF-543361535517}">
      <dsp:nvSpPr>
        <dsp:cNvPr id="0" name=""/>
        <dsp:cNvSpPr/>
      </dsp:nvSpPr>
      <dsp:spPr>
        <a:xfrm>
          <a:off x="1326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High school pre-requisites</a:t>
          </a:r>
        </a:p>
      </dsp:txBody>
      <dsp:txXfrm>
        <a:off x="13264" y="2062138"/>
        <a:ext cx="1800000" cy="720000"/>
      </dsp:txXfrm>
    </dsp:sp>
    <dsp:sp modelId="{605CB8EA-5293-4DDF-A747-F7A2E651EB99}">
      <dsp:nvSpPr>
        <dsp:cNvPr id="0" name=""/>
        <dsp:cNvSpPr/>
      </dsp:nvSpPr>
      <dsp:spPr>
        <a:xfrm>
          <a:off x="2479264" y="622138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38452-93EC-4A13-9C33-3E6F0AA1B55F}">
      <dsp:nvSpPr>
        <dsp:cNvPr id="0" name=""/>
        <dsp:cNvSpPr/>
      </dsp:nvSpPr>
      <dsp:spPr>
        <a:xfrm>
          <a:off x="271326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84150-E4C7-4EFB-8D9B-D59B4C303293}">
      <dsp:nvSpPr>
        <dsp:cNvPr id="0" name=""/>
        <dsp:cNvSpPr/>
      </dsp:nvSpPr>
      <dsp:spPr>
        <a:xfrm>
          <a:off x="212826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University/College pre-requisites</a:t>
          </a:r>
        </a:p>
      </dsp:txBody>
      <dsp:txXfrm>
        <a:off x="2128264" y="2062138"/>
        <a:ext cx="1800000" cy="720000"/>
      </dsp:txXfrm>
    </dsp:sp>
    <dsp:sp modelId="{7423C16F-E445-48FB-9720-FDC7795524F5}">
      <dsp:nvSpPr>
        <dsp:cNvPr id="0" name=""/>
        <dsp:cNvSpPr/>
      </dsp:nvSpPr>
      <dsp:spPr>
        <a:xfrm>
          <a:off x="4594264" y="62213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EE7A3-4CEC-4E4D-BB55-0D8DD1498E79}">
      <dsp:nvSpPr>
        <dsp:cNvPr id="0" name=""/>
        <dsp:cNvSpPr/>
      </dsp:nvSpPr>
      <dsp:spPr>
        <a:xfrm>
          <a:off x="482826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3E972-6F61-4F2C-ACF1-573341DA0FF5}">
      <dsp:nvSpPr>
        <dsp:cNvPr id="0" name=""/>
        <dsp:cNvSpPr/>
      </dsp:nvSpPr>
      <dsp:spPr>
        <a:xfrm>
          <a:off x="424326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University scholarships</a:t>
          </a:r>
        </a:p>
      </dsp:txBody>
      <dsp:txXfrm>
        <a:off x="4243264" y="2062138"/>
        <a:ext cx="1800000" cy="720000"/>
      </dsp:txXfrm>
    </dsp:sp>
    <dsp:sp modelId="{AA124A15-6386-498F-9F45-B5B91D4CBD43}">
      <dsp:nvSpPr>
        <dsp:cNvPr id="0" name=""/>
        <dsp:cNvSpPr/>
      </dsp:nvSpPr>
      <dsp:spPr>
        <a:xfrm>
          <a:off x="6709264" y="622138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CD3B9-7496-410E-9257-CDE0A28DA5AB}">
      <dsp:nvSpPr>
        <dsp:cNvPr id="0" name=""/>
        <dsp:cNvSpPr/>
      </dsp:nvSpPr>
      <dsp:spPr>
        <a:xfrm>
          <a:off x="694326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62690-BE98-4540-90A0-28E1DB098037}">
      <dsp:nvSpPr>
        <dsp:cNvPr id="0" name=""/>
        <dsp:cNvSpPr/>
      </dsp:nvSpPr>
      <dsp:spPr>
        <a:xfrm>
          <a:off x="635826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Conversations with your guidance counsellor</a:t>
          </a:r>
        </a:p>
      </dsp:txBody>
      <dsp:txXfrm>
        <a:off x="6358264" y="2062138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FF8E-6664-4223-BC67-A127134204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CA9FF-0B03-4241-A500-F05D4A87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majority</a:t>
            </a:r>
            <a:r>
              <a:rPr lang="en-US" baseline="0"/>
              <a:t> of students acquire more than 30 credits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CA9FF-0B03-4241-A500-F05D4A87A1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7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grade 12 you can chang</a:t>
            </a:r>
            <a:r>
              <a:rPr lang="en-US" baseline="0"/>
              <a:t>e the ELA focus course.  All 3 have the same provincial exam.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CA9FF-0B03-4241-A500-F05D4A87A1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7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took </a:t>
            </a:r>
            <a:r>
              <a:rPr lang="en-US" err="1"/>
              <a:t>honours</a:t>
            </a:r>
            <a:r>
              <a:rPr lang="en-US"/>
              <a:t> you must also sign</a:t>
            </a:r>
            <a:r>
              <a:rPr lang="en-US" baseline="0"/>
              <a:t> up for MPC40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CA9FF-0B03-4241-A500-F05D4A87A1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7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5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296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336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7836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20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20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101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93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01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441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9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941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89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3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375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6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7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4009" y="1447800"/>
            <a:ext cx="3916743" cy="33295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 err="1">
                <a:solidFill>
                  <a:srgbClr val="EBEBEB"/>
                </a:solidFill>
              </a:rPr>
              <a:t>Institut</a:t>
            </a:r>
            <a:r>
              <a:rPr lang="en-US" sz="3400" dirty="0">
                <a:solidFill>
                  <a:srgbClr val="EBEBEB"/>
                </a:solidFill>
              </a:rPr>
              <a:t> </a:t>
            </a:r>
            <a:r>
              <a:rPr lang="en-US" sz="3400" dirty="0" err="1">
                <a:solidFill>
                  <a:srgbClr val="EBEBEB"/>
                </a:solidFill>
              </a:rPr>
              <a:t>collégial</a:t>
            </a:r>
            <a:r>
              <a:rPr lang="en-US" sz="3400" dirty="0">
                <a:solidFill>
                  <a:srgbClr val="EBEBEB"/>
                </a:solidFill>
              </a:rPr>
              <a:t> Vincent Massey Collegiate</a:t>
            </a:r>
            <a:br>
              <a:rPr lang="en-US" sz="3400" dirty="0">
                <a:solidFill>
                  <a:srgbClr val="EBEBEB"/>
                </a:solidFill>
              </a:rPr>
            </a:br>
            <a:r>
              <a:rPr lang="en-US" sz="3400" dirty="0">
                <a:solidFill>
                  <a:srgbClr val="EBEBEB"/>
                </a:solidFill>
              </a:rPr>
              <a:t>Planning for Grade 11</a:t>
            </a:r>
            <a:br>
              <a:rPr lang="en-US" sz="3400" dirty="0">
                <a:solidFill>
                  <a:srgbClr val="EBEBEB"/>
                </a:solidFill>
              </a:rPr>
            </a:br>
            <a:endParaRPr lang="en-US" sz="3400" dirty="0">
              <a:solidFill>
                <a:srgbClr val="EBEBE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4009" y="4777380"/>
            <a:ext cx="3916744" cy="8614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guide to choosing the right courses for you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wave&#10;&#10;Description automatically generated">
            <a:extLst>
              <a:ext uri="{FF2B5EF4-FFF2-40B4-BE49-F238E27FC236}">
                <a16:creationId xmlns:a16="http://schemas.microsoft.com/office/drawing/2014/main" id="{B33D3B4D-5A77-77AA-6D02-9E5495B90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73" r="45112" b="-1"/>
          <a:stretch/>
        </p:blipFill>
        <p:spPr>
          <a:xfrm>
            <a:off x="20" y="10"/>
            <a:ext cx="3361453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53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9759-E2BB-0DD4-8A74-E9D18609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784" y="629266"/>
            <a:ext cx="4358125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What are your options when it comes to science/</a:t>
            </a:r>
            <a:r>
              <a:rPr lang="en-US" sz="2900" dirty="0">
                <a:solidFill>
                  <a:srgbClr val="FFFF00"/>
                </a:solidFill>
              </a:rPr>
              <a:t>Sciences de la nature</a:t>
            </a:r>
            <a:r>
              <a:rPr lang="en-US" sz="2900" dirty="0"/>
              <a:t>?</a:t>
            </a:r>
            <a:endParaRPr lang="en-CA" sz="2900" dirty="0"/>
          </a:p>
        </p:txBody>
      </p:sp>
      <p:pic>
        <p:nvPicPr>
          <p:cNvPr id="15" name="Picture 14" descr="Molecular structure and periodic table on a desk">
            <a:extLst>
              <a:ext uri="{FF2B5EF4-FFF2-40B4-BE49-F238E27FC236}">
                <a16:creationId xmlns:a16="http://schemas.microsoft.com/office/drawing/2014/main" id="{6B16078E-2A30-15FE-FE5D-F9E1F18B0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26" r="49841" b="-1"/>
          <a:stretch/>
        </p:blipFill>
        <p:spPr>
          <a:xfrm>
            <a:off x="20" y="10"/>
            <a:ext cx="347598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C4BC-D184-1405-1B97-A85C4610C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785" y="2438400"/>
            <a:ext cx="4358126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WHY?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It meets a requirement for a post-secondary program of interest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You are interested in science</a:t>
            </a:r>
          </a:p>
          <a:p>
            <a:pPr>
              <a:lnSpc>
                <a:spcPct val="90000"/>
              </a:lnSpc>
            </a:pPr>
            <a:endParaRPr lang="en-CA" sz="1400" dirty="0"/>
          </a:p>
          <a:p>
            <a:pPr>
              <a:lnSpc>
                <a:spcPct val="90000"/>
              </a:lnSpc>
            </a:pPr>
            <a:r>
              <a:rPr lang="en-CA" sz="1400" dirty="0"/>
              <a:t>Biology/ </a:t>
            </a:r>
            <a:r>
              <a:rPr lang="en-CA" sz="1400" dirty="0" err="1"/>
              <a:t>Biologie</a:t>
            </a:r>
            <a:r>
              <a:rPr lang="en-CA" sz="1400" dirty="0"/>
              <a:t> (BIO30S/XBIO30)</a:t>
            </a:r>
          </a:p>
          <a:p>
            <a:pPr>
              <a:lnSpc>
                <a:spcPct val="90000"/>
              </a:lnSpc>
            </a:pPr>
            <a:r>
              <a:rPr lang="en-CA" sz="1400" dirty="0"/>
              <a:t>Chemistry/</a:t>
            </a:r>
            <a:r>
              <a:rPr lang="en-CA" sz="1400" dirty="0" err="1"/>
              <a:t>Chimie</a:t>
            </a:r>
            <a:r>
              <a:rPr lang="en-CA" sz="1400" dirty="0"/>
              <a:t> (CH30S/ XCH30S) </a:t>
            </a:r>
          </a:p>
          <a:p>
            <a:pPr>
              <a:lnSpc>
                <a:spcPct val="90000"/>
              </a:lnSpc>
            </a:pPr>
            <a:r>
              <a:rPr lang="en-CA" sz="1400" dirty="0"/>
              <a:t>Physics/ Physique (PHY30S/XPHY30S)</a:t>
            </a:r>
          </a:p>
          <a:p>
            <a:pPr>
              <a:lnSpc>
                <a:spcPct val="90000"/>
              </a:lnSpc>
            </a:pPr>
            <a:endParaRPr lang="en-CA" sz="1400" dirty="0"/>
          </a:p>
          <a:p>
            <a:pPr>
              <a:lnSpc>
                <a:spcPct val="90000"/>
              </a:lnSpc>
            </a:pPr>
            <a:r>
              <a:rPr lang="en-CA" sz="1400" dirty="0"/>
              <a:t>If you took any 30SH/30SA science honors/advance</a:t>
            </a:r>
            <a:r>
              <a:rPr lang="en-US" sz="1400" dirty="0"/>
              <a:t>é</a:t>
            </a:r>
            <a:r>
              <a:rPr lang="en-CA" sz="1400" dirty="0"/>
              <a:t>, you would sign up for the 40 level ( ex. BIO40SH/XBIO40SA)</a:t>
            </a:r>
          </a:p>
        </p:txBody>
      </p:sp>
    </p:spTree>
    <p:extLst>
      <p:ext uri="{BB962C8B-B14F-4D97-AF65-F5344CB8AC3E}">
        <p14:creationId xmlns:p14="http://schemas.microsoft.com/office/powerpoint/2010/main" val="295635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1D64-4A30-B73B-8483-8DFF3A77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 about courses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4B3A-5AC9-5AF6-101A-53C64BB1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want to take any of the following: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Advanced Placement Psychology (PSY42S)</a:t>
            </a:r>
          </a:p>
          <a:p>
            <a:r>
              <a:rPr lang="en-US" dirty="0"/>
              <a:t>Advanced Placement English (LIT42)</a:t>
            </a:r>
          </a:p>
          <a:p>
            <a:r>
              <a:rPr lang="en-US" dirty="0"/>
              <a:t>University of Winnipeg Chemistry</a:t>
            </a:r>
          </a:p>
          <a:p>
            <a:r>
              <a:rPr lang="en-US" dirty="0"/>
              <a:t>University of Winnipeg Calculus/ Advanced Mathematics 45II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Ensure that you have the prerequisite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4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Which optional courses should you choose?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9C0E6C9-9EAD-8C6C-797A-CF00773F9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75174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091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rgbClr val="EBEBEB"/>
                </a:solidFill>
              </a:rPr>
              <a:t>Plan With the End in Mind</a:t>
            </a:r>
            <a:br>
              <a:rPr lang="en-US" sz="2600">
                <a:solidFill>
                  <a:srgbClr val="EBEBEB"/>
                </a:solidFill>
              </a:rPr>
            </a:br>
            <a:r>
              <a:rPr lang="en-US" sz="2600">
                <a:solidFill>
                  <a:srgbClr val="EBEBEB"/>
                </a:solidFill>
              </a:rPr>
              <a:t>How do you start planning for your future?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01EC92D2-1AEA-E506-3D22-3A75D65DC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901121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343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E305B-8DDF-FA81-7CFC-BC2884BC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0266" y="-982133"/>
            <a:ext cx="10239022" cy="2835381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FUTURE </a:t>
            </a:r>
            <a:r>
              <a:rPr lang="en-US" dirty="0">
                <a:solidFill>
                  <a:schemeClr val="bg1"/>
                </a:solidFill>
              </a:rPr>
              <a:t>EXPLORATIONS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Manitoba Institute of Trades and Technology</a:t>
            </a: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endParaRPr lang="en-CA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88A4-1970-050E-7D7D-4CFB6283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89" y="2170478"/>
            <a:ext cx="8319911" cy="40779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Culinary Arts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Hairstyling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Automotive Technology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Welding Technology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Electrical Trades Technology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FUTURE EXPLORATIONS- Tour MITT on February 22 in the PM. Only 35 spots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For more information, please attend a meeting in the </a:t>
            </a:r>
            <a:r>
              <a:rPr lang="en-US" sz="1800" b="1" dirty="0"/>
              <a:t>library on February 14</a:t>
            </a:r>
            <a:r>
              <a:rPr lang="en-US" sz="1800" b="1" baseline="30000" dirty="0"/>
              <a:t>th</a:t>
            </a:r>
            <a:r>
              <a:rPr lang="en-US" sz="1800" b="1" dirty="0"/>
              <a:t> at noon</a:t>
            </a:r>
            <a:r>
              <a:rPr lang="en-US" sz="1800" dirty="0"/>
              <a:t>. Please see Ms. Vigilance if you are interested in attending Future Explorations but cannot make the presentation.</a:t>
            </a:r>
            <a:endParaRPr lang="en-CA" sz="1800" dirty="0"/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Note* If students are accepted into a program, they attend Massey in the morning and MITT in the afternoon. </a:t>
            </a:r>
          </a:p>
        </p:txBody>
      </p:sp>
    </p:spTree>
    <p:extLst>
      <p:ext uri="{BB962C8B-B14F-4D97-AF65-F5344CB8AC3E}">
        <p14:creationId xmlns:p14="http://schemas.microsoft.com/office/powerpoint/2010/main" val="4291863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0343F9-DCE8-C65C-257A-515DC05CA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983" y="647698"/>
            <a:ext cx="2405625" cy="5562139"/>
          </a:xfrm>
          <a:prstGeom prst="rect">
            <a:avLst/>
          </a:prstGeom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1F10DEA-654E-CBC6-A180-D6C83E33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815" y="169334"/>
            <a:ext cx="3845259" cy="2257777"/>
          </a:xfrm>
          <a:prstGeom prst="wedgeEllipseCallout">
            <a:avLst>
              <a:gd name="adj1" fmla="val -85297"/>
              <a:gd name="adj2" fmla="val -23520"/>
            </a:avLst>
          </a:prstGeom>
          <a:noFill/>
          <a:ln w="31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CA" sz="1800" dirty="0"/>
            </a:br>
            <a:br>
              <a:rPr lang="fr-CA" sz="1800" dirty="0"/>
            </a:br>
            <a:r>
              <a:rPr lang="fr-CA" sz="1800" dirty="0"/>
              <a:t>Check out the ICVMC guide! We have so many option courses to choose from.</a:t>
            </a:r>
            <a:br>
              <a:rPr lang="fr-CA" sz="1800" dirty="0"/>
            </a:br>
            <a:br>
              <a:rPr lang="fr-CA" sz="1800" dirty="0"/>
            </a:br>
            <a:endParaRPr lang="en-CA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F255C-EA85-5D58-AE62-D9FCBA61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15" y="2538416"/>
            <a:ext cx="4109157" cy="415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0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stion marks in a line and one question mark is lit">
            <a:extLst>
              <a:ext uri="{FF2B5EF4-FFF2-40B4-BE49-F238E27FC236}">
                <a16:creationId xmlns:a16="http://schemas.microsoft.com/office/drawing/2014/main" id="{EDE9E633-D17C-A9E2-2945-23FD51E4E7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</a:blip>
          <a:srcRect t="9091" r="1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1"/>
            <a:ext cx="7476493" cy="2363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720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16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6" y="452718"/>
            <a:ext cx="6795023" cy="9809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courses do you need to graduate?</a:t>
            </a:r>
            <a:br>
              <a:rPr lang="en-US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anchor="t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Grade 11:</a:t>
            </a:r>
          </a:p>
          <a:p>
            <a:r>
              <a:rPr lang="en-US" dirty="0"/>
              <a:t>ELA (ELALF30S, ELACF30S, ELATF30S, ELA30LFSH)</a:t>
            </a:r>
          </a:p>
          <a:p>
            <a:r>
              <a:rPr lang="en-US" dirty="0"/>
              <a:t>Math (MPC30S, MPC30SH,MAP30S, MES30S)</a:t>
            </a:r>
          </a:p>
          <a:p>
            <a:r>
              <a:rPr lang="en-US" dirty="0"/>
              <a:t>Physical Education (PE30F or PE academies)</a:t>
            </a:r>
          </a:p>
          <a:p>
            <a:r>
              <a:rPr lang="en-US" dirty="0"/>
              <a:t>History of Canada (HIS30F)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(students typically earn 8-10 credits each year)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4952" y="2056094"/>
            <a:ext cx="4146559" cy="4200245"/>
          </a:xfrm>
        </p:spPr>
        <p:txBody>
          <a:bodyPr vert="horz" lIns="91440" tIns="45720" rIns="91440" bIns="45720" anchor="t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Grade 11 French Immersion: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ELA (ELALF30S, ELACF30S, ELATF30S, ELA30LFSH)</a:t>
            </a:r>
          </a:p>
          <a:p>
            <a:r>
              <a:rPr lang="en-US" dirty="0"/>
              <a:t>Math (XMPC30S, XMPC30SA,XMAP30S, XMQ30S)</a:t>
            </a:r>
          </a:p>
          <a:p>
            <a:r>
              <a:rPr lang="en-US" dirty="0"/>
              <a:t>Education Physique(XEP30F or PE academies)</a:t>
            </a:r>
          </a:p>
          <a:p>
            <a:r>
              <a:rPr lang="en-US" dirty="0" err="1"/>
              <a:t>Histoire</a:t>
            </a:r>
            <a:r>
              <a:rPr lang="en-US" dirty="0"/>
              <a:t> du Canada(HIS30F)</a:t>
            </a:r>
          </a:p>
          <a:p>
            <a:r>
              <a:rPr lang="fr-CA" dirty="0"/>
              <a:t>Français (XFR30F)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5A4D24CC-7EC6-EB02-08A0-903045839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301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300" dirty="0">
                <a:solidFill>
                  <a:srgbClr val="EBEBEB"/>
                </a:solidFill>
              </a:rPr>
              <a:t>High School at a </a:t>
            </a:r>
            <a:r>
              <a:rPr lang="fr-CA" sz="3300" dirty="0" err="1">
                <a:solidFill>
                  <a:srgbClr val="EBEBEB"/>
                </a:solidFill>
              </a:rPr>
              <a:t>Glance</a:t>
            </a:r>
            <a:endParaRPr lang="en-CA" sz="3300" dirty="0">
              <a:solidFill>
                <a:srgbClr val="EBEBEB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61B46A-2808-D03B-259B-027D3399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1637"/>
            <a:ext cx="91440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0522A7-B936-1BAC-9C86-0BE4D652A5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697" y="2305433"/>
          <a:ext cx="8341213" cy="4016506"/>
        </p:xfrm>
        <a:graphic>
          <a:graphicData uri="http://schemas.openxmlformats.org/drawingml/2006/table">
            <a:tbl>
              <a:tblPr firstRow="1" bandRow="1"/>
              <a:tblGrid>
                <a:gridCol w="1455070">
                  <a:extLst>
                    <a:ext uri="{9D8B030D-6E8A-4147-A177-3AD203B41FA5}">
                      <a16:colId xmlns:a16="http://schemas.microsoft.com/office/drawing/2014/main" val="2192954739"/>
                    </a:ext>
                  </a:extLst>
                </a:gridCol>
                <a:gridCol w="850201">
                  <a:extLst>
                    <a:ext uri="{9D8B030D-6E8A-4147-A177-3AD203B41FA5}">
                      <a16:colId xmlns:a16="http://schemas.microsoft.com/office/drawing/2014/main" val="3675959743"/>
                    </a:ext>
                  </a:extLst>
                </a:gridCol>
                <a:gridCol w="927567">
                  <a:extLst>
                    <a:ext uri="{9D8B030D-6E8A-4147-A177-3AD203B41FA5}">
                      <a16:colId xmlns:a16="http://schemas.microsoft.com/office/drawing/2014/main" val="1679333495"/>
                    </a:ext>
                  </a:extLst>
                </a:gridCol>
                <a:gridCol w="848442">
                  <a:extLst>
                    <a:ext uri="{9D8B030D-6E8A-4147-A177-3AD203B41FA5}">
                      <a16:colId xmlns:a16="http://schemas.microsoft.com/office/drawing/2014/main" val="3576301448"/>
                    </a:ext>
                  </a:extLst>
                </a:gridCol>
                <a:gridCol w="917158">
                  <a:extLst>
                    <a:ext uri="{9D8B030D-6E8A-4147-A177-3AD203B41FA5}">
                      <a16:colId xmlns:a16="http://schemas.microsoft.com/office/drawing/2014/main" val="3284619131"/>
                    </a:ext>
                  </a:extLst>
                </a:gridCol>
                <a:gridCol w="816791">
                  <a:extLst>
                    <a:ext uri="{9D8B030D-6E8A-4147-A177-3AD203B41FA5}">
                      <a16:colId xmlns:a16="http://schemas.microsoft.com/office/drawing/2014/main" val="1426608859"/>
                    </a:ext>
                  </a:extLst>
                </a:gridCol>
                <a:gridCol w="867784">
                  <a:extLst>
                    <a:ext uri="{9D8B030D-6E8A-4147-A177-3AD203B41FA5}">
                      <a16:colId xmlns:a16="http://schemas.microsoft.com/office/drawing/2014/main" val="4209407829"/>
                    </a:ext>
                  </a:extLst>
                </a:gridCol>
                <a:gridCol w="790416">
                  <a:extLst>
                    <a:ext uri="{9D8B030D-6E8A-4147-A177-3AD203B41FA5}">
                      <a16:colId xmlns:a16="http://schemas.microsoft.com/office/drawing/2014/main" val="2686517799"/>
                    </a:ext>
                  </a:extLst>
                </a:gridCol>
                <a:gridCol w="867784">
                  <a:extLst>
                    <a:ext uri="{9D8B030D-6E8A-4147-A177-3AD203B41FA5}">
                      <a16:colId xmlns:a16="http://schemas.microsoft.com/office/drawing/2014/main" val="2011246878"/>
                    </a:ext>
                  </a:extLst>
                </a:gridCol>
              </a:tblGrid>
              <a:tr h="30263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en-US" sz="800" b="1" i="0">
                        <a:solidFill>
                          <a:srgbClr val="FFFFFF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CA" sz="1100" b="1" i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9</a:t>
                      </a:r>
                      <a:r>
                        <a:rPr lang="fr-CA" sz="11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fr-CA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10</a:t>
                      </a:r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fr-CA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11</a:t>
                      </a:r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fr-CA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Grade 12</a:t>
                      </a:r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fr-CA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E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14510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ELA10F</a:t>
                      </a:r>
                      <a:r>
                        <a:rPr lang="fr-CA" sz="10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ELA40S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ELA40S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68277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XFR10F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XFR20F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XFRLC30S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XFRLC30S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83755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Ed.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Éd. physique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XEP10F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XEP20F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PE30F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XEP30F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PE40F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XEP40F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03103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Mathématiques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XMAT10F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20S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XMATH 20S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XMath 30S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40S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XMath 40S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(Choice)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7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47949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 Studies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humaines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SSCCW10F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XSSCCW10F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GEOIC20F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XGEOIC20F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HIS30F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XHIC30F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523643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r>
                        <a:rPr lang="fr-FR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FR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de la nature</a:t>
                      </a:r>
                      <a:r>
                        <a:rPr lang="fr-FR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XSCI10F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XSCI20F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468822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Thinking &amp; Learning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Penser &amp; apprendre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RIT10S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RIT10SFI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3332"/>
                  </a:ext>
                </a:extLst>
              </a:tr>
              <a:tr h="643793">
                <a:tc>
                  <a:txBody>
                    <a:bodyPr/>
                    <a:lstStyle/>
                    <a:p>
                      <a:pPr algn="l" fontAlgn="auto"/>
                      <a:r>
                        <a:rPr lang="fr-CA" sz="800" b="0" i="0">
                          <a:solidFill>
                            <a:srgbClr val="80808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fr-CA" sz="800" b="0" i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options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options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3+ options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2+ options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2+options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1+option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2+option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–univ.</a:t>
                      </a:r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1+option</a:t>
                      </a:r>
                      <a:r>
                        <a:rPr lang="fr-CA" sz="10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fr-CA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2-univ.</a:t>
                      </a:r>
                      <a:r>
                        <a:rPr lang="fr-CA" sz="10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CA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71" marR="52571" marT="26285" marB="26285">
                    <a:lnL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732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31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1785" y="629266"/>
            <a:ext cx="3575604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What do these course codes mean?</a:t>
            </a:r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A6C61598-8DE2-3764-A787-51E518599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25" r="37761"/>
          <a:stretch/>
        </p:blipFill>
        <p:spPr>
          <a:xfrm>
            <a:off x="20" y="10"/>
            <a:ext cx="3475989" cy="68579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1785" y="2438400"/>
            <a:ext cx="4504882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Grade 9 		10F or 10G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Grade 10		20S, 20G, 20F, 20SH, 20SA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Grade 11		30S, 30G, 30F, 30SH, 30SA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Grade 12		40S, 40G, 40F, 40SH, 40SA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Courses at the different levels can be taken any year as long as the prerequisites are </a:t>
            </a:r>
            <a:r>
              <a:rPr lang="en-US" sz="1400"/>
              <a:t>respected.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514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9986" y="629266"/>
            <a:ext cx="4007403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Which ELA course should you choose?</a:t>
            </a:r>
          </a:p>
        </p:txBody>
      </p:sp>
      <p:pic>
        <p:nvPicPr>
          <p:cNvPr id="5" name="Picture 4" descr="Close-up of stacked books">
            <a:extLst>
              <a:ext uri="{FF2B5EF4-FFF2-40B4-BE49-F238E27FC236}">
                <a16:creationId xmlns:a16="http://schemas.microsoft.com/office/drawing/2014/main" id="{86A0D7A4-37CF-F7B6-A7E2-A60B78700D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911" r="6120"/>
          <a:stretch/>
        </p:blipFill>
        <p:spPr>
          <a:xfrm>
            <a:off x="20" y="10"/>
            <a:ext cx="3044191" cy="68579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9986" y="2438400"/>
            <a:ext cx="4846370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Grade 11: your choices: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Literary Focus (ELALF30S or ELALF30SH)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Comprehensive Focus (ELACF30S)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Transactional Focus (ELATF30S)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If you took ELALF30SH this year, you would choose ELALF40SH and ELALL40SH.</a:t>
            </a:r>
          </a:p>
        </p:txBody>
      </p:sp>
    </p:spTree>
    <p:extLst>
      <p:ext uri="{BB962C8B-B14F-4D97-AF65-F5344CB8AC3E}">
        <p14:creationId xmlns:p14="http://schemas.microsoft.com/office/powerpoint/2010/main" val="107598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1785" y="629266"/>
            <a:ext cx="4764526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Which Mathematics/ </a:t>
            </a:r>
            <a:r>
              <a:rPr lang="en-US" sz="2600" dirty="0" err="1">
                <a:solidFill>
                  <a:srgbClr val="FFFF00"/>
                </a:solidFill>
              </a:rPr>
              <a:t>math</a:t>
            </a:r>
            <a:r>
              <a:rPr lang="en-US" sz="2800" dirty="0" err="1">
                <a:solidFill>
                  <a:srgbClr val="FFFF00"/>
                </a:solidFill>
              </a:rPr>
              <a:t>ématiques</a:t>
            </a:r>
            <a:r>
              <a:rPr lang="en-US" sz="2600" dirty="0"/>
              <a:t> course should you choose?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CA5A1-80B2-58EC-F3D7-AAC623992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42" r="43148"/>
          <a:stretch/>
        </p:blipFill>
        <p:spPr>
          <a:xfrm>
            <a:off x="20" y="10"/>
            <a:ext cx="3475989" cy="68579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1785" y="2077156"/>
            <a:ext cx="3575604" cy="46510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Pre Cal Math (MPC30S, MPC30SH,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rgbClr val="FFFF00"/>
                </a:solidFill>
              </a:rPr>
              <a:t>Mathématiques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pré-calcul</a:t>
            </a:r>
            <a:r>
              <a:rPr lang="en-US" sz="1600" dirty="0">
                <a:solidFill>
                  <a:srgbClr val="FFFF00"/>
                </a:solidFill>
              </a:rPr>
              <a:t> (XMPC30S, XMPC30SA)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Applied Math (MAP30S)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rgbClr val="FFFF00"/>
                </a:solidFill>
              </a:rPr>
              <a:t>Mathématiques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appliquées</a:t>
            </a:r>
            <a:r>
              <a:rPr lang="en-US" sz="1600" dirty="0">
                <a:solidFill>
                  <a:srgbClr val="FFFF00"/>
                </a:solidFill>
              </a:rPr>
              <a:t> (XMAP30S)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Essentials Math (MES30S) 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rgbClr val="FFFF00"/>
                </a:solidFill>
              </a:rPr>
              <a:t>Mathématiques</a:t>
            </a:r>
            <a:r>
              <a:rPr lang="en-US" sz="1600" dirty="0">
                <a:solidFill>
                  <a:srgbClr val="FFFF00"/>
                </a:solidFill>
              </a:rPr>
              <a:t> au quotidien30S (XMQU30S) 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If you took (MPC30SH/ XMPC30SA) this year, you should select Pre-calculus math 40S </a:t>
            </a:r>
            <a:r>
              <a:rPr lang="en-US" sz="1600" dirty="0" err="1"/>
              <a:t>honours</a:t>
            </a:r>
            <a:r>
              <a:rPr lang="en-US" sz="1600" dirty="0"/>
              <a:t> (MPC40SH,XMPC40SA)</a:t>
            </a:r>
          </a:p>
          <a:p>
            <a:pPr marL="777240" lvl="2" indent="0">
              <a:lnSpc>
                <a:spcPct val="90000"/>
              </a:lnSpc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214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9986" y="629266"/>
            <a:ext cx="4007403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What are your choices for Physical Education/ </a:t>
            </a:r>
            <a:r>
              <a:rPr lang="en-US" sz="2900" dirty="0">
                <a:solidFill>
                  <a:srgbClr val="FFFF00"/>
                </a:solidFill>
              </a:rPr>
              <a:t>Education Physique</a:t>
            </a:r>
            <a:r>
              <a:rPr lang="en-US" sz="2900" dirty="0"/>
              <a:t>?</a:t>
            </a:r>
          </a:p>
        </p:txBody>
      </p:sp>
      <p:pic>
        <p:nvPicPr>
          <p:cNvPr id="5" name="Picture 4" descr="Two referees near the goal signalling touchdown to large stadium">
            <a:extLst>
              <a:ext uri="{FF2B5EF4-FFF2-40B4-BE49-F238E27FC236}">
                <a16:creationId xmlns:a16="http://schemas.microsoft.com/office/drawing/2014/main" id="{520A3F22-4108-C21A-F510-1894FD838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44" r="17237"/>
          <a:stretch/>
        </p:blipFill>
        <p:spPr>
          <a:xfrm>
            <a:off x="20" y="10"/>
            <a:ext cx="3044191" cy="68579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9986" y="2133600"/>
            <a:ext cx="4007403" cy="4114799"/>
          </a:xfrm>
        </p:spPr>
        <p:txBody>
          <a:bodyPr vert="horz" lIns="91440" tIns="45720" rIns="91440" bIns="45720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600" dirty="0"/>
              <a:t>If you are going into grade 11,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Phys Ed 30F (PE75-30F) / </a:t>
            </a:r>
            <a:r>
              <a:rPr lang="en-US" sz="1600" dirty="0">
                <a:solidFill>
                  <a:srgbClr val="FFFF00"/>
                </a:solidFill>
              </a:rPr>
              <a:t>Education Physique 30F (XEP(75)30F).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You can choose to do one of the 30F sport focus to meet this requirement.  Please not that the sport focus courses are not in French.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Basketball Academy (PEBB30F)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Football Academy (PEFB30F)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Volleyball Academy (PEVB30F)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Outdoor Education (PEOE30F)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74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36E7D-1A96-315E-E7DF-4A9B450D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7856012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EBEBEB"/>
                </a:solidFill>
              </a:rPr>
              <a:t>What Social Studies/</a:t>
            </a:r>
            <a:r>
              <a:rPr lang="en-US" sz="3300" dirty="0">
                <a:solidFill>
                  <a:srgbClr val="FFFF00"/>
                </a:solidFill>
              </a:rPr>
              <a:t>Sciences </a:t>
            </a:r>
            <a:r>
              <a:rPr lang="en-US" sz="3300" dirty="0" err="1">
                <a:solidFill>
                  <a:srgbClr val="FFFF00"/>
                </a:solidFill>
              </a:rPr>
              <a:t>Humaine</a:t>
            </a:r>
            <a:r>
              <a:rPr lang="en-US" sz="3300" dirty="0">
                <a:solidFill>
                  <a:srgbClr val="EBEBEB"/>
                </a:solidFill>
              </a:rPr>
              <a:t> courses must you complete?</a:t>
            </a:r>
            <a:endParaRPr lang="en-CA" sz="3300" dirty="0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D3358D-AFAE-7E45-8D9A-798265CA4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117052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767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6D1E1-4B92-D44F-B4FA-54943476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786" y="629820"/>
            <a:ext cx="5001592" cy="22625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800" dirty="0"/>
              <a:t>En immersion </a:t>
            </a:r>
            <a:r>
              <a:rPr lang="en-US" sz="4800" dirty="0" err="1"/>
              <a:t>Francais</a:t>
            </a:r>
            <a:r>
              <a:rPr lang="en-US" sz="48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6A0E7-A9A7-B5C2-F778-A500A5821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786" y="3429000"/>
            <a:ext cx="4696438" cy="2799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cap="all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Francais</a:t>
            </a:r>
            <a:r>
              <a:rPr lang="en-US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(XFRLC30S)</a:t>
            </a:r>
          </a:p>
        </p:txBody>
      </p:sp>
      <p:pic>
        <p:nvPicPr>
          <p:cNvPr id="5" name="Picture 4" descr="Trois macarons">
            <a:extLst>
              <a:ext uri="{FF2B5EF4-FFF2-40B4-BE49-F238E27FC236}">
                <a16:creationId xmlns:a16="http://schemas.microsoft.com/office/drawing/2014/main" id="{9C83D04B-DAC9-F5FF-1BBF-DF2B8E9496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755" r="12412" b="-1"/>
          <a:stretch/>
        </p:blipFill>
        <p:spPr>
          <a:xfrm>
            <a:off x="20" y="10"/>
            <a:ext cx="347599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69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c50378-db9a-4b95-b5cf-b89e1203313d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1CC90149FD44B950179966C036DC5" ma:contentTypeVersion="10" ma:contentTypeDescription="Create a new document." ma:contentTypeScope="" ma:versionID="7c06f3cbde5a683d597df04d09146aeb">
  <xsd:schema xmlns:xsd="http://www.w3.org/2001/XMLSchema" xmlns:xs="http://www.w3.org/2001/XMLSchema" xmlns:p="http://schemas.microsoft.com/office/2006/metadata/properties" xmlns:ns2="bed0c69e-5783-4ec3-887b-8e6fbf3bf22f" xmlns:ns3="f2c50378-db9a-4b95-b5cf-b89e1203313d" targetNamespace="http://schemas.microsoft.com/office/2006/metadata/properties" ma:root="true" ma:fieldsID="cc979137b435ede087bc10f007632bc0" ns2:_="" ns3:_="">
    <xsd:import namespace="bed0c69e-5783-4ec3-887b-8e6fbf3bf22f"/>
    <xsd:import namespace="f2c50378-db9a-4b95-b5cf-b89e120331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0c69e-5783-4ec3-887b-8e6fbf3bf2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0378-db9a-4b95-b5cf-b89e120331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B80B50-C518-495D-8BD8-C57BDB9F5E61}">
  <ds:schemaRefs>
    <ds:schemaRef ds:uri="bffb9f8f-ec15-494d-82be-edeaf125a7b3"/>
    <ds:schemaRef ds:uri="f2c50378-db9a-4b95-b5cf-b89e120331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11047A-B469-46A1-9B99-151FC0F13163}">
  <ds:schemaRefs>
    <ds:schemaRef ds:uri="bed0c69e-5783-4ec3-887b-8e6fbf3bf22f"/>
    <ds:schemaRef ds:uri="f2c50378-db9a-4b95-b5cf-b89e120331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68B566-29E0-4A30-B1CE-457267FDF1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1665</TotalTime>
  <Words>1003</Words>
  <Application>Microsoft Office PowerPoint</Application>
  <PresentationFormat>On-screen Show (4:3)</PresentationFormat>
  <Paragraphs>205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 LT Pro</vt:lpstr>
      <vt:lpstr>Calibri</vt:lpstr>
      <vt:lpstr>Century Gothic</vt:lpstr>
      <vt:lpstr>Times New Roman</vt:lpstr>
      <vt:lpstr>Wingdings</vt:lpstr>
      <vt:lpstr>Wingdings 3</vt:lpstr>
      <vt:lpstr>Ion</vt:lpstr>
      <vt:lpstr>Institut collégial Vincent Massey Collegiate Planning for Grade 11 </vt:lpstr>
      <vt:lpstr>What courses do you need to graduate? </vt:lpstr>
      <vt:lpstr>High School at a Glance</vt:lpstr>
      <vt:lpstr>What do these course codes mean?</vt:lpstr>
      <vt:lpstr>Which ELA course should you choose?</vt:lpstr>
      <vt:lpstr>Which Mathematics/ mathématiques course should you choose?</vt:lpstr>
      <vt:lpstr>What are your choices for Physical Education/ Education Physique?</vt:lpstr>
      <vt:lpstr>What Social Studies/Sciences Humaine courses must you complete?</vt:lpstr>
      <vt:lpstr>En immersion Francais  </vt:lpstr>
      <vt:lpstr>What are your options when it comes to science/Sciences de la nature?</vt:lpstr>
      <vt:lpstr>Important note about courses</vt:lpstr>
      <vt:lpstr>Which optional courses should you choose?</vt:lpstr>
      <vt:lpstr>Plan With the End in Mind How do you start planning for your future?</vt:lpstr>
      <vt:lpstr>    FUTURE EXPLORATIONS Manitoba Institute of Trades and Technology  </vt:lpstr>
      <vt:lpstr>  Check out the ICVMC guide! We have so many option courses to choose from.  </vt:lpstr>
      <vt:lpstr>Questions?</vt:lpstr>
    </vt:vector>
  </TitlesOfParts>
  <Company>Pembina Trails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Massey Collegiate Planning for Grade 10 and 11</dc:title>
  <dc:creator>Susanne Suffield</dc:creator>
  <cp:lastModifiedBy>Kristy Vigilance</cp:lastModifiedBy>
  <cp:revision>34</cp:revision>
  <dcterms:created xsi:type="dcterms:W3CDTF">2015-02-12T20:20:34Z</dcterms:created>
  <dcterms:modified xsi:type="dcterms:W3CDTF">2024-02-13T16:59:18Z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0x010100AB11CC90149FD44B950179966C036DC5</vt:lpwstr>
  </property>
  <property fmtid="{D5CDD505-2E9C-101B-9397-08002B2CF9AE}" pid="3" name="AuthorIds_UIVersion_512">
    <vt:lpwstr>29</vt:lpwstr>
  </property>
  <property fmtid="{D5CDD505-2E9C-101B-9397-08002B2CF9AE}" pid="4" name="Order">
    <vt:r8>2114200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