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258" r:id="rId6"/>
    <p:sldId id="270" r:id="rId7"/>
    <p:sldId id="266" r:id="rId8"/>
    <p:sldId id="296" r:id="rId9"/>
    <p:sldId id="262" r:id="rId10"/>
    <p:sldId id="263" r:id="rId11"/>
    <p:sldId id="280" r:id="rId12"/>
    <p:sldId id="281" r:id="rId13"/>
    <p:sldId id="293" r:id="rId14"/>
    <p:sldId id="269" r:id="rId15"/>
    <p:sldId id="265" r:id="rId16"/>
    <p:sldId id="25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ry Solomon" initials="LS" lastIdx="1" clrIdx="0">
    <p:extLst>
      <p:ext uri="{19B8F6BF-5375-455C-9EA6-DF929625EA0E}">
        <p15:presenceInfo xmlns:p15="http://schemas.microsoft.com/office/powerpoint/2012/main" userId="S::larrysolomon@pembinatrails.ca::42cd7ba4-3032-49af-8ebd-882d4c62ba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4660"/>
  </p:normalViewPr>
  <p:slideViewPr>
    <p:cSldViewPr>
      <p:cViewPr>
        <p:scale>
          <a:sx n="68" d="100"/>
          <a:sy n="68" d="100"/>
        </p:scale>
        <p:origin x="16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2T12:08:04.857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iconchunking_colorful2">
  <dgm:title val="iconchunking_colorful2"/>
  <dgm:desc val="iconchunking_colorful2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5/8/layout/cycle2" loCatId="cycle" qsTypeId="urn:microsoft.com/office/officeart/2005/8/quickstyle/simple4" qsCatId="simple" csTypeId="urn:microsoft.com/office/officeart/2005/8/colors/iconchunking_colorful2" csCatId="other" phldr="1"/>
      <dgm:spPr/>
    </dgm:pt>
    <dgm:pt modelId="{4AF52931-E4CA-4429-AACB-B8747CDB2409}">
      <dgm:prSet phldrT="[Text]" custT="1"/>
      <dgm:spPr/>
      <dgm:t>
        <a:bodyPr/>
        <a:lstStyle/>
        <a:p>
          <a:pPr>
            <a:defRPr cap="all"/>
          </a:pPr>
          <a:r>
            <a:rPr lang="en-US" sz="1200" b="1">
              <a:solidFill>
                <a:schemeClr val="tx1"/>
              </a:solidFill>
            </a:rPr>
            <a:t>Hypothesis</a:t>
          </a:r>
          <a:endParaRPr lang="en-US" sz="1200" b="1" dirty="0">
            <a:solidFill>
              <a:schemeClr val="tx1"/>
            </a:solidFill>
          </a:endParaRP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D86AF01C-9CBC-41F8-9354-48CD82BDFDC9}" type="sibTrans" cxnId="{F82329C8-C3B2-4E9B-9033-528488D72705}">
      <dgm:prSet custT="1"/>
      <dgm:spPr/>
      <dgm:t>
        <a:bodyPr/>
        <a:lstStyle/>
        <a:p>
          <a:endParaRPr lang="en-US" sz="1000" b="1" dirty="0">
            <a:solidFill>
              <a:schemeClr val="tx1"/>
            </a:solidFill>
          </a:endParaRPr>
        </a:p>
      </dgm:t>
    </dgm:pt>
    <dgm:pt modelId="{81BEB84D-9A77-49C6-9301-B3359FCAC75F}">
      <dgm:prSet phldrT="[Text]" custT="1"/>
      <dgm:spPr/>
      <dgm:t>
        <a:bodyPr/>
        <a:lstStyle/>
        <a:p>
          <a:pPr>
            <a:defRPr cap="all"/>
          </a:pPr>
          <a:r>
            <a:rPr lang="en-US" sz="1200" b="1" dirty="0">
              <a:solidFill>
                <a:schemeClr val="tx1"/>
              </a:solidFill>
            </a:rPr>
            <a:t>Socio-Economic Impact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5D260F18-25D2-4074-87F1-7E78DDA61C58}" type="sibTrans" cxnId="{420EF6C4-7321-43BE-A2FC-253606B1E06A}">
      <dgm:prSet custT="1"/>
      <dgm:spPr/>
      <dgm:t>
        <a:bodyPr/>
        <a:lstStyle/>
        <a:p>
          <a:endParaRPr lang="en-US" sz="1000" b="1" dirty="0">
            <a:solidFill>
              <a:schemeClr val="tx1"/>
            </a:solidFill>
          </a:endParaRPr>
        </a:p>
      </dgm:t>
    </dgm:pt>
    <dgm:pt modelId="{BFF9359E-E9B1-4B73-BACC-2C7988765B16}">
      <dgm:prSet phldrT="[Text]" custT="1"/>
      <dgm:spPr/>
      <dgm:t>
        <a:bodyPr/>
        <a:lstStyle/>
        <a:p>
          <a:pPr>
            <a:defRPr cap="all"/>
          </a:pPr>
          <a:r>
            <a:rPr lang="en-US" sz="1200" b="1" dirty="0">
              <a:solidFill>
                <a:schemeClr val="tx1"/>
              </a:solidFill>
            </a:rPr>
            <a:t>Sustainability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 sz="1800" b="1">
            <a:solidFill>
              <a:schemeClr val="tx1"/>
            </a:solidFill>
          </a:endParaRPr>
        </a:p>
      </dgm:t>
    </dgm:pt>
    <dgm:pt modelId="{1CEF1965-C516-4C44-BAE3-2FA3F5116930}" type="sibTrans" cxnId="{516EC545-1971-48B3-978C-4756FCDCCFD9}">
      <dgm:prSet custT="1"/>
      <dgm:spPr/>
      <dgm:t>
        <a:bodyPr/>
        <a:lstStyle/>
        <a:p>
          <a:endParaRPr lang="en-US" sz="1000" b="1" dirty="0">
            <a:solidFill>
              <a:schemeClr val="tx1"/>
            </a:solidFill>
          </a:endParaRPr>
        </a:p>
      </dgm:t>
    </dgm:pt>
    <dgm:pt modelId="{CFF0578C-D7F7-460F-9A5B-2648300DC722}" type="pres">
      <dgm:prSet presAssocID="{C7720856-93F0-4CC7-B7FD-2466914A11D4}" presName="cycle" presStyleCnt="0">
        <dgm:presLayoutVars>
          <dgm:dir/>
          <dgm:resizeHandles val="exact"/>
        </dgm:presLayoutVars>
      </dgm:prSet>
      <dgm:spPr/>
    </dgm:pt>
    <dgm:pt modelId="{8B117542-81F1-4B92-82EC-908599DD2023}" type="pres">
      <dgm:prSet presAssocID="{4AF52931-E4CA-4429-AACB-B8747CDB2409}" presName="node" presStyleLbl="node1" presStyleIdx="0" presStyleCnt="3">
        <dgm:presLayoutVars>
          <dgm:bulletEnabled val="1"/>
        </dgm:presLayoutVars>
      </dgm:prSet>
      <dgm:spPr/>
    </dgm:pt>
    <dgm:pt modelId="{67719278-2171-45C5-8BB2-FABF7B5A3B82}" type="pres">
      <dgm:prSet presAssocID="{D86AF01C-9CBC-41F8-9354-48CD82BDFDC9}" presName="sibTrans" presStyleLbl="sibTrans2D1" presStyleIdx="0" presStyleCnt="3"/>
      <dgm:spPr/>
    </dgm:pt>
    <dgm:pt modelId="{53536233-896B-4CD6-A80D-AA07A5344EF9}" type="pres">
      <dgm:prSet presAssocID="{D86AF01C-9CBC-41F8-9354-48CD82BDFDC9}" presName="connectorText" presStyleLbl="sibTrans2D1" presStyleIdx="0" presStyleCnt="3"/>
      <dgm:spPr/>
    </dgm:pt>
    <dgm:pt modelId="{12634DEF-EB28-4610-9B13-DE68830D508A}" type="pres">
      <dgm:prSet presAssocID="{81BEB84D-9A77-49C6-9301-B3359FCAC75F}" presName="node" presStyleLbl="node1" presStyleIdx="1" presStyleCnt="3">
        <dgm:presLayoutVars>
          <dgm:bulletEnabled val="1"/>
        </dgm:presLayoutVars>
      </dgm:prSet>
      <dgm:spPr/>
    </dgm:pt>
    <dgm:pt modelId="{451E4303-6F5A-46C2-8C5B-2FE1AE9ACF6C}" type="pres">
      <dgm:prSet presAssocID="{5D260F18-25D2-4074-87F1-7E78DDA61C58}" presName="sibTrans" presStyleLbl="sibTrans2D1" presStyleIdx="1" presStyleCnt="3"/>
      <dgm:spPr/>
    </dgm:pt>
    <dgm:pt modelId="{6D33CD08-0864-4178-A749-D36E082CFD38}" type="pres">
      <dgm:prSet presAssocID="{5D260F18-25D2-4074-87F1-7E78DDA61C58}" presName="connectorText" presStyleLbl="sibTrans2D1" presStyleIdx="1" presStyleCnt="3"/>
      <dgm:spPr/>
    </dgm:pt>
    <dgm:pt modelId="{50F60CD2-A400-4158-B8EA-358853D7B1C9}" type="pres">
      <dgm:prSet presAssocID="{BFF9359E-E9B1-4B73-BACC-2C7988765B16}" presName="node" presStyleLbl="node1" presStyleIdx="2" presStyleCnt="3">
        <dgm:presLayoutVars>
          <dgm:bulletEnabled val="1"/>
        </dgm:presLayoutVars>
      </dgm:prSet>
      <dgm:spPr/>
    </dgm:pt>
    <dgm:pt modelId="{D0B7038B-092B-4802-840E-2BFF28F2E64A}" type="pres">
      <dgm:prSet presAssocID="{1CEF1965-C516-4C44-BAE3-2FA3F5116930}" presName="sibTrans" presStyleLbl="sibTrans2D1" presStyleIdx="2" presStyleCnt="3"/>
      <dgm:spPr/>
    </dgm:pt>
    <dgm:pt modelId="{CE36E7EA-50B1-499B-83FF-3F87779BA0A2}" type="pres">
      <dgm:prSet presAssocID="{1CEF1965-C516-4C44-BAE3-2FA3F5116930}" presName="connectorText" presStyleLbl="sibTrans2D1" presStyleIdx="2" presStyleCnt="3"/>
      <dgm:spPr/>
    </dgm:pt>
  </dgm:ptLst>
  <dgm:cxnLst>
    <dgm:cxn modelId="{8EB07622-31E5-46BE-9A66-B9FC927EFBF3}" type="presOf" srcId="{1CEF1965-C516-4C44-BAE3-2FA3F5116930}" destId="{D0B7038B-092B-4802-840E-2BFF28F2E64A}" srcOrd="0" destOrd="0" presId="urn:microsoft.com/office/officeart/2005/8/layout/cycle2"/>
    <dgm:cxn modelId="{9F2D5C5C-13BE-4A4F-8FF9-5D9457729395}" type="presOf" srcId="{5D260F18-25D2-4074-87F1-7E78DDA61C58}" destId="{451E4303-6F5A-46C2-8C5B-2FE1AE9ACF6C}" srcOrd="0" destOrd="0" presId="urn:microsoft.com/office/officeart/2005/8/layout/cycle2"/>
    <dgm:cxn modelId="{653F9E45-E335-44FC-8C47-A6BDFA332CF0}" type="presOf" srcId="{5D260F18-25D2-4074-87F1-7E78DDA61C58}" destId="{6D33CD08-0864-4178-A749-D36E082CFD38}" srcOrd="1" destOrd="0" presId="urn:microsoft.com/office/officeart/2005/8/layout/cycle2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CB02457D-95EB-4329-B03D-B91E3ADCD1D1}" type="presOf" srcId="{81BEB84D-9A77-49C6-9301-B3359FCAC75F}" destId="{12634DEF-EB28-4610-9B13-DE68830D508A}" srcOrd="0" destOrd="0" presId="urn:microsoft.com/office/officeart/2005/8/layout/cycle2"/>
    <dgm:cxn modelId="{85D93B7E-D9EB-4D43-82A7-B174CEE3A1C8}" type="presOf" srcId="{BFF9359E-E9B1-4B73-BACC-2C7988765B16}" destId="{50F60CD2-A400-4158-B8EA-358853D7B1C9}" srcOrd="0" destOrd="0" presId="urn:microsoft.com/office/officeart/2005/8/layout/cycle2"/>
    <dgm:cxn modelId="{12198690-6233-43EF-8693-24BC80FA8137}" type="presOf" srcId="{C7720856-93F0-4CC7-B7FD-2466914A11D4}" destId="{CFF0578C-D7F7-460F-9A5B-2648300DC722}" srcOrd="0" destOrd="0" presId="urn:microsoft.com/office/officeart/2005/8/layout/cycle2"/>
    <dgm:cxn modelId="{FB18899A-74B8-490D-9D38-176C4179C7E0}" type="presOf" srcId="{1CEF1965-C516-4C44-BAE3-2FA3F5116930}" destId="{CE36E7EA-50B1-499B-83FF-3F87779BA0A2}" srcOrd="1" destOrd="0" presId="urn:microsoft.com/office/officeart/2005/8/layout/cycle2"/>
    <dgm:cxn modelId="{A1566AB8-E3B4-40B5-9C91-899DDB58DA9C}" type="presOf" srcId="{D86AF01C-9CBC-41F8-9354-48CD82BDFDC9}" destId="{67719278-2171-45C5-8BB2-FABF7B5A3B82}" srcOrd="0" destOrd="0" presId="urn:microsoft.com/office/officeart/2005/8/layout/cycle2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B22A28D3-EB25-4D31-A1C6-22B3CD92D8C9}" type="presOf" srcId="{D86AF01C-9CBC-41F8-9354-48CD82BDFDC9}" destId="{53536233-896B-4CD6-A80D-AA07A5344EF9}" srcOrd="1" destOrd="0" presId="urn:microsoft.com/office/officeart/2005/8/layout/cycle2"/>
    <dgm:cxn modelId="{ED018FE6-9F14-4E35-A9B6-93C0FF2B4D05}" type="presOf" srcId="{4AF52931-E4CA-4429-AACB-B8747CDB2409}" destId="{8B117542-81F1-4B92-82EC-908599DD2023}" srcOrd="0" destOrd="0" presId="urn:microsoft.com/office/officeart/2005/8/layout/cycle2"/>
    <dgm:cxn modelId="{09E9769D-57C0-42C0-B0CA-CAC06FB5720A}" type="presParOf" srcId="{CFF0578C-D7F7-460F-9A5B-2648300DC722}" destId="{8B117542-81F1-4B92-82EC-908599DD2023}" srcOrd="0" destOrd="0" presId="urn:microsoft.com/office/officeart/2005/8/layout/cycle2"/>
    <dgm:cxn modelId="{983BC721-4245-41D1-AF59-46ABA7DD44CD}" type="presParOf" srcId="{CFF0578C-D7F7-460F-9A5B-2648300DC722}" destId="{67719278-2171-45C5-8BB2-FABF7B5A3B82}" srcOrd="1" destOrd="0" presId="urn:microsoft.com/office/officeart/2005/8/layout/cycle2"/>
    <dgm:cxn modelId="{E7946D80-000B-4388-A5A2-C5E26AF295AF}" type="presParOf" srcId="{67719278-2171-45C5-8BB2-FABF7B5A3B82}" destId="{53536233-896B-4CD6-A80D-AA07A5344EF9}" srcOrd="0" destOrd="0" presId="urn:microsoft.com/office/officeart/2005/8/layout/cycle2"/>
    <dgm:cxn modelId="{0DEB0205-A5DD-4638-84FC-981C480D8F77}" type="presParOf" srcId="{CFF0578C-D7F7-460F-9A5B-2648300DC722}" destId="{12634DEF-EB28-4610-9B13-DE68830D508A}" srcOrd="2" destOrd="0" presId="urn:microsoft.com/office/officeart/2005/8/layout/cycle2"/>
    <dgm:cxn modelId="{6B1AE6BC-EDE2-43CC-8798-EC194FB00F7A}" type="presParOf" srcId="{CFF0578C-D7F7-460F-9A5B-2648300DC722}" destId="{451E4303-6F5A-46C2-8C5B-2FE1AE9ACF6C}" srcOrd="3" destOrd="0" presId="urn:microsoft.com/office/officeart/2005/8/layout/cycle2"/>
    <dgm:cxn modelId="{0FC88D74-530F-49BE-8D89-89F51B464E90}" type="presParOf" srcId="{451E4303-6F5A-46C2-8C5B-2FE1AE9ACF6C}" destId="{6D33CD08-0864-4178-A749-D36E082CFD38}" srcOrd="0" destOrd="0" presId="urn:microsoft.com/office/officeart/2005/8/layout/cycle2"/>
    <dgm:cxn modelId="{64983C67-8531-4036-8782-B9CA82091100}" type="presParOf" srcId="{CFF0578C-D7F7-460F-9A5B-2648300DC722}" destId="{50F60CD2-A400-4158-B8EA-358853D7B1C9}" srcOrd="4" destOrd="0" presId="urn:microsoft.com/office/officeart/2005/8/layout/cycle2"/>
    <dgm:cxn modelId="{66E9C528-59EC-4081-B5DF-DE5EB59B2DC6}" type="presParOf" srcId="{CFF0578C-D7F7-460F-9A5B-2648300DC722}" destId="{D0B7038B-092B-4802-840E-2BFF28F2E64A}" srcOrd="5" destOrd="0" presId="urn:microsoft.com/office/officeart/2005/8/layout/cycle2"/>
    <dgm:cxn modelId="{AC2C85D7-9017-41C5-8A41-316910F2F49E}" type="presParOf" srcId="{D0B7038B-092B-4802-840E-2BFF28F2E64A}" destId="{CE36E7EA-50B1-499B-83FF-3F87779BA0A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17542-81F1-4B92-82EC-908599DD2023}">
      <dsp:nvSpPr>
        <dsp:cNvPr id="0" name=""/>
        <dsp:cNvSpPr/>
      </dsp:nvSpPr>
      <dsp:spPr>
        <a:xfrm>
          <a:off x="974561" y="117"/>
          <a:ext cx="879937" cy="87993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>
              <a:solidFill>
                <a:schemeClr val="tx1"/>
              </a:solidFill>
            </a:rPr>
            <a:t>Hypothesis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1103425" y="128981"/>
        <a:ext cx="622209" cy="622209"/>
      </dsp:txXfrm>
    </dsp:sp>
    <dsp:sp modelId="{67719278-2171-45C5-8BB2-FABF7B5A3B82}">
      <dsp:nvSpPr>
        <dsp:cNvPr id="0" name=""/>
        <dsp:cNvSpPr/>
      </dsp:nvSpPr>
      <dsp:spPr>
        <a:xfrm rot="3600000">
          <a:off x="1624557" y="858485"/>
          <a:ext cx="234530" cy="2969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tx1"/>
            </a:solidFill>
          </a:endParaRPr>
        </a:p>
      </dsp:txBody>
      <dsp:txXfrm>
        <a:off x="1642147" y="887415"/>
        <a:ext cx="164171" cy="178186"/>
      </dsp:txXfrm>
    </dsp:sp>
    <dsp:sp modelId="{12634DEF-EB28-4610-9B13-DE68830D508A}">
      <dsp:nvSpPr>
        <dsp:cNvPr id="0" name=""/>
        <dsp:cNvSpPr/>
      </dsp:nvSpPr>
      <dsp:spPr>
        <a:xfrm>
          <a:off x="1635785" y="1145391"/>
          <a:ext cx="879937" cy="879937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>
              <a:solidFill>
                <a:schemeClr val="tx1"/>
              </a:solidFill>
            </a:rPr>
            <a:t>Socio-Economic Impact</a:t>
          </a:r>
        </a:p>
      </dsp:txBody>
      <dsp:txXfrm>
        <a:off x="1764649" y="1274255"/>
        <a:ext cx="622209" cy="622209"/>
      </dsp:txXfrm>
    </dsp:sp>
    <dsp:sp modelId="{451E4303-6F5A-46C2-8C5B-2FE1AE9ACF6C}">
      <dsp:nvSpPr>
        <dsp:cNvPr id="0" name=""/>
        <dsp:cNvSpPr/>
      </dsp:nvSpPr>
      <dsp:spPr>
        <a:xfrm rot="10800000">
          <a:off x="1303902" y="1436870"/>
          <a:ext cx="234530" cy="2969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tx1"/>
            </a:solidFill>
          </a:endParaRPr>
        </a:p>
      </dsp:txBody>
      <dsp:txXfrm rot="10800000">
        <a:off x="1374261" y="1496266"/>
        <a:ext cx="164171" cy="178186"/>
      </dsp:txXfrm>
    </dsp:sp>
    <dsp:sp modelId="{50F60CD2-A400-4158-B8EA-358853D7B1C9}">
      <dsp:nvSpPr>
        <dsp:cNvPr id="0" name=""/>
        <dsp:cNvSpPr/>
      </dsp:nvSpPr>
      <dsp:spPr>
        <a:xfrm>
          <a:off x="313337" y="1145391"/>
          <a:ext cx="879937" cy="879937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b="1" kern="1200" dirty="0">
              <a:solidFill>
                <a:schemeClr val="tx1"/>
              </a:solidFill>
            </a:rPr>
            <a:t>Sustainability</a:t>
          </a:r>
        </a:p>
      </dsp:txBody>
      <dsp:txXfrm>
        <a:off x="442201" y="1274255"/>
        <a:ext cx="622209" cy="622209"/>
      </dsp:txXfrm>
    </dsp:sp>
    <dsp:sp modelId="{D0B7038B-092B-4802-840E-2BFF28F2E64A}">
      <dsp:nvSpPr>
        <dsp:cNvPr id="0" name=""/>
        <dsp:cNvSpPr/>
      </dsp:nvSpPr>
      <dsp:spPr>
        <a:xfrm rot="18000000">
          <a:off x="963333" y="869982"/>
          <a:ext cx="234530" cy="2969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>
            <a:solidFill>
              <a:schemeClr val="tx1"/>
            </a:solidFill>
          </a:endParaRPr>
        </a:p>
      </dsp:txBody>
      <dsp:txXfrm>
        <a:off x="980923" y="959844"/>
        <a:ext cx="164171" cy="178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FFB18-9BC5-4F36-81C1-E6DFEC1DC964}" type="datetimeFigureOut">
              <a:rPr lang="en-CA" smtClean="0"/>
              <a:t>2022-02-10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E68DB-9FC3-4873-B8EE-C7E2F15FC28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40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51BDF-A1F8-461F-8B1A-72A775EB9E9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3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78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DED1C-4656-4CF8-AD34-DC4A65BB391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1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1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39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55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58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6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4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1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5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6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D2FFB-C005-4DAC-A766-D453ADFC1B2F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sfjournal.com/volume-4-issue-1-1/2021/9/17/predation-pressure-of-jellyfish-on-larval-capelin-in-northeastern-newfoundland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52320" y="274638"/>
            <a:ext cx="1234480" cy="120032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48F6A570-B001-4F70-BBAB-5A4205453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23879"/>
            <a:ext cx="8229600" cy="1134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46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Virtual Open House </a:t>
            </a: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dirty="0"/>
              <a:t>2022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DFAB4F-18BE-4E78-AF62-625F47F70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235" y="2951089"/>
            <a:ext cx="1872208" cy="2656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892DA1-0400-403C-8CF2-C89B4E073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53" y="2941142"/>
            <a:ext cx="3264363" cy="2448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6A61C-D131-4C98-A62E-CD338EDC4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751" y="3546378"/>
            <a:ext cx="27717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A1C07-82C4-47A3-A38F-75DB5B43F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84" y="476672"/>
            <a:ext cx="8460432" cy="46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9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B243B2-BD0E-449C-A8C9-10A8C860A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51440"/>
            <a:ext cx="6896178" cy="1868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12A7F9-27AA-4CF1-81A8-5B84A8018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3723690"/>
            <a:ext cx="5041231" cy="20164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414348-8791-434F-9623-97EC536DC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464461"/>
            <a:ext cx="6265943" cy="11145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AAE0F7-2DD8-4F32-96D1-958002B19D84}"/>
              </a:ext>
            </a:extLst>
          </p:cNvPr>
          <p:cNvSpPr txBox="1"/>
          <p:nvPr/>
        </p:nvSpPr>
        <p:spPr>
          <a:xfrm>
            <a:off x="2177981" y="3429000"/>
            <a:ext cx="6029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2020</a:t>
            </a:r>
            <a:endParaRPr lang="en-CA" sz="1350" dirty="0"/>
          </a:p>
        </p:txBody>
      </p:sp>
    </p:spTree>
    <p:extLst>
      <p:ext uri="{BB962C8B-B14F-4D97-AF65-F5344CB8AC3E}">
        <p14:creationId xmlns:p14="http://schemas.microsoft.com/office/powerpoint/2010/main" val="408448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8" descr="SmartArt">
            <a:extLst>
              <a:ext uri="{FF2B5EF4-FFF2-40B4-BE49-F238E27FC236}">
                <a16:creationId xmlns:a16="http://schemas.microsoft.com/office/drawing/2014/main" id="{392A9BA3-CD8D-4E63-8279-5904B3797DA7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483804888"/>
              </p:ext>
            </p:extLst>
          </p:nvPr>
        </p:nvGraphicFramePr>
        <p:xfrm>
          <a:off x="1108057" y="3263311"/>
          <a:ext cx="2829060" cy="2025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58B2B72-EB44-4428-96AA-8636E4A4ADF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" y="1832373"/>
            <a:ext cx="6517481" cy="1882378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3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Envronment</a:t>
            </a:r>
            <a:r>
              <a:rPr lang="en-US" sz="3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CC2A88-3BC5-4D68-A093-6EE379398C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66" y="258367"/>
            <a:ext cx="7429575" cy="2787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15585A-0FF4-4D6C-89EB-4581490B8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008" y="2883944"/>
            <a:ext cx="3932820" cy="29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66457-7B84-4D5E-A40A-656EC8C8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343104"/>
            <a:ext cx="5578082" cy="4182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B0012-8238-4EB5-93BA-FF375D9C9CF7}"/>
              </a:ext>
            </a:extLst>
          </p:cNvPr>
          <p:cNvSpPr txBox="1"/>
          <p:nvPr/>
        </p:nvSpPr>
        <p:spPr>
          <a:xfrm>
            <a:off x="434078" y="2924944"/>
            <a:ext cx="5074026" cy="13388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7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</a:rPr>
              <a:t>A few of our program highlights. Thank you for your time.</a:t>
            </a:r>
          </a:p>
          <a:p>
            <a:endParaRPr lang="en-CA" sz="2700" b="1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4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hart, waterfall chart&#10;&#10;Description automatically generated">
            <a:extLst>
              <a:ext uri="{FF2B5EF4-FFF2-40B4-BE49-F238E27FC236}">
                <a16:creationId xmlns:a16="http://schemas.microsoft.com/office/drawing/2014/main" id="{26052DD1-B2C1-4F7A-BC67-603C87B41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55864"/>
            <a:ext cx="8178799" cy="39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8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0709" y="476672"/>
            <a:ext cx="77425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Advanced Placement (AP) Programs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5" y="1412776"/>
            <a:ext cx="49685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latin typeface="Tahoma" pitchFamily="34" charset="0"/>
                <a:ea typeface="Tahoma" pitchFamily="34" charset="0"/>
                <a:cs typeface="Tahoma" pitchFamily="34" charset="0"/>
              </a:rPr>
              <a:t>An enriched, challenging, &amp; rigorous academic program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latin typeface="Tahoma" pitchFamily="34" charset="0"/>
                <a:ea typeface="Tahoma" pitchFamily="34" charset="0"/>
                <a:cs typeface="Tahoma" pitchFamily="34" charset="0"/>
              </a:rPr>
              <a:t>Students will possess a strong work ethic &amp; demonstrated academic success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latin typeface="Tahoma" pitchFamily="34" charset="0"/>
                <a:ea typeface="Tahoma" pitchFamily="34" charset="0"/>
                <a:cs typeface="Tahoma" pitchFamily="34" charset="0"/>
              </a:rPr>
              <a:t>Prepares students for AP courses &amp; prepares them for university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latin typeface="Tahoma" pitchFamily="34" charset="0"/>
              </a:rPr>
              <a:t>College-level courses and exams are sponsored by the College Board.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100" dirty="0">
                <a:latin typeface="Tahoma" pitchFamily="34" charset="0"/>
              </a:rPr>
              <a:t>Programs are offered in 65 countries and recognized by approximately 2900 universities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1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sz="21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DF2C80-9AA9-4327-8774-918DCB7F1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66" y="2174779"/>
            <a:ext cx="3606187" cy="190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9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932935-0F96-4106-879B-480853EE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53" y="2996952"/>
            <a:ext cx="7426847" cy="228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D99889-2C63-4557-91D7-8B267671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53" y="455991"/>
            <a:ext cx="7943495" cy="22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2481-32D8-4365-B92B-017DB5F5C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4050" b="1" u="sng" dirty="0"/>
              <a:t>Shaftesbury MSSS 2020/2021 Team: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37ED5-4A5B-4D64-96A3-5C10AE5DD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300" dirty="0"/>
              <a:t>Leon Spivak (2020 graduate)</a:t>
            </a:r>
          </a:p>
          <a:p>
            <a:pPr marL="0" indent="0">
              <a:buNone/>
            </a:pPr>
            <a:r>
              <a:rPr lang="en-CA" sz="3300" dirty="0"/>
              <a:t>Jessica Walker – grade 10</a:t>
            </a:r>
          </a:p>
          <a:p>
            <a:pPr marL="0" indent="0">
              <a:buNone/>
            </a:pPr>
            <a:r>
              <a:rPr lang="en-CA" sz="3300" dirty="0"/>
              <a:t>Oban </a:t>
            </a:r>
            <a:r>
              <a:rPr lang="en-CA" sz="3300" dirty="0" err="1"/>
              <a:t>Srinathan</a:t>
            </a:r>
            <a:r>
              <a:rPr lang="en-CA" sz="3300" dirty="0"/>
              <a:t> – grade 11</a:t>
            </a:r>
          </a:p>
          <a:p>
            <a:pPr marL="0" indent="0">
              <a:buNone/>
            </a:pPr>
            <a:r>
              <a:rPr lang="en-CA" sz="3300" dirty="0" err="1"/>
              <a:t>Tali</a:t>
            </a:r>
            <a:r>
              <a:rPr lang="en-CA" sz="3300" dirty="0"/>
              <a:t> </a:t>
            </a:r>
            <a:r>
              <a:rPr lang="en-CA" sz="3300" dirty="0" err="1"/>
              <a:t>Riman</a:t>
            </a:r>
            <a:r>
              <a:rPr lang="en-CA" sz="3300" dirty="0"/>
              <a:t> – grade 11</a:t>
            </a:r>
          </a:p>
          <a:p>
            <a:pPr marL="0" indent="0">
              <a:buNone/>
            </a:pPr>
            <a:r>
              <a:rPr lang="en-CA" sz="3300" dirty="0"/>
              <a:t>Kori </a:t>
            </a:r>
            <a:r>
              <a:rPr lang="en-CA" sz="3300" dirty="0" err="1"/>
              <a:t>Spott</a:t>
            </a:r>
            <a:r>
              <a:rPr lang="en-CA" sz="3300" dirty="0"/>
              <a:t> – grade 10</a:t>
            </a:r>
          </a:p>
          <a:p>
            <a:pPr marL="0" indent="0">
              <a:buNone/>
            </a:pPr>
            <a:r>
              <a:rPr lang="en-CA" sz="3300" dirty="0"/>
              <a:t>Alicia Kee &amp; </a:t>
            </a:r>
            <a:r>
              <a:rPr lang="en-CA" sz="3300" dirty="0" err="1"/>
              <a:t>Aareen</a:t>
            </a:r>
            <a:r>
              <a:rPr lang="en-CA" sz="3300" dirty="0"/>
              <a:t> Sharma – grade 10</a:t>
            </a:r>
          </a:p>
        </p:txBody>
      </p:sp>
    </p:spTree>
    <p:extLst>
      <p:ext uri="{BB962C8B-B14F-4D97-AF65-F5344CB8AC3E}">
        <p14:creationId xmlns:p14="http://schemas.microsoft.com/office/powerpoint/2010/main" val="1079468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F7C012-40D8-4431-84F4-067A7784D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63" y="332656"/>
            <a:ext cx="7296274" cy="41098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0ED771-199D-456A-BC9C-01255CF4C068}"/>
              </a:ext>
            </a:extLst>
          </p:cNvPr>
          <p:cNvSpPr/>
          <p:nvPr/>
        </p:nvSpPr>
        <p:spPr>
          <a:xfrm>
            <a:off x="4139952" y="458112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>
                <a:hlinkClick r:id="rId3"/>
              </a:rPr>
              <a:t>https://csfjournal.com/volume-4-issue-1-1/2021/9/17/predation-pressure-of-jellyfish-on-larval-capelin-in-northeastern-newfoundland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8469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AE223-AFA1-4220-A21A-A43FBA53D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36" y="260648"/>
            <a:ext cx="8534928" cy="49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6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F4FB50-DD8F-47CC-BBD9-D036D8E2E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88" y="548680"/>
            <a:ext cx="8388424" cy="465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27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218CE-5C89-483D-B8F9-07F7F0C34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8460432" cy="45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01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AAEA3978A7F94F9D20350A95DE44A2" ma:contentTypeVersion="" ma:contentTypeDescription="Create a new document." ma:contentTypeScope="" ma:versionID="fb6bd91e2eb7e9ade5ad1bc81a5e589f">
  <xsd:schema xmlns:xsd="http://www.w3.org/2001/XMLSchema" xmlns:xs="http://www.w3.org/2001/XMLSchema" xmlns:p="http://schemas.microsoft.com/office/2006/metadata/properties" xmlns:ns2="D4929044-34DE-4762-BB3B-F53F4EE2B6F1" xmlns:ns3="d4929044-34de-4762-bb3b-f53f4ee2b6f1" targetNamespace="http://schemas.microsoft.com/office/2006/metadata/properties" ma:root="true" ma:fieldsID="5eb7f5dd228df266864c74d9b489d995" ns2:_="" ns3:_="">
    <xsd:import namespace="D4929044-34DE-4762-BB3B-F53F4EE2B6F1"/>
    <xsd:import namespace="d4929044-34de-4762-bb3b-f53f4ee2b6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29044-34DE-4762-BB3B-F53F4EE2B6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929044-34de-4762-bb3b-f53f4ee2b6f1" elementFormDefault="qualified">
    <xsd:import namespace="http://schemas.microsoft.com/office/2006/documentManagement/types"/>
    <xsd:import namespace="http://schemas.microsoft.com/office/infopath/2007/PartnerControls"/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1454AA-EA1B-4E5B-9B62-7BBB335C16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929044-34DE-4762-BB3B-F53F4EE2B6F1"/>
    <ds:schemaRef ds:uri="d4929044-34de-4762-bb3b-f53f4ee2b6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56C7E3-2BCC-4E14-9C25-5FE9A9A847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DB6591E-BB13-4308-BE61-B310DCC33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133</Words>
  <Application>Microsoft Office PowerPoint</Application>
  <PresentationFormat>On-screen Show (4:3)</PresentationFormat>
  <Paragraphs>26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Virtual Open House  2022</vt:lpstr>
      <vt:lpstr>PowerPoint Presentation</vt:lpstr>
      <vt:lpstr>PowerPoint Presentation</vt:lpstr>
      <vt:lpstr>PowerPoint Presentation</vt:lpstr>
      <vt:lpstr>Shaftesbury MSSS 2020/2021 Team: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Envronment Testing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Open House  2022</dc:title>
  <dc:creator>Larry Solomon</dc:creator>
  <cp:lastModifiedBy>Larry Solomon</cp:lastModifiedBy>
  <cp:revision>7</cp:revision>
  <dcterms:created xsi:type="dcterms:W3CDTF">2022-02-02T17:42:49Z</dcterms:created>
  <dcterms:modified xsi:type="dcterms:W3CDTF">2022-02-10T19:35:57Z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0x01010002AAEA3978A7F94F9D20350A95DE44A2</vt:lpwstr>
  </property>
</Properties>
</file>