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4"/>
  </p:sldMasterIdLst>
  <p:notesMasterIdLst>
    <p:notesMasterId r:id="rId20"/>
  </p:notesMasterIdLst>
  <p:sldIdLst>
    <p:sldId id="286" r:id="rId5"/>
    <p:sldId id="291" r:id="rId6"/>
    <p:sldId id="292" r:id="rId7"/>
    <p:sldId id="287" r:id="rId8"/>
    <p:sldId id="293" r:id="rId9"/>
    <p:sldId id="294" r:id="rId10"/>
    <p:sldId id="289" r:id="rId11"/>
    <p:sldId id="288" r:id="rId12"/>
    <p:sldId id="256" r:id="rId13"/>
    <p:sldId id="263" r:id="rId14"/>
    <p:sldId id="275" r:id="rId15"/>
    <p:sldId id="279" r:id="rId16"/>
    <p:sldId id="298" r:id="rId17"/>
    <p:sldId id="299" r:id="rId18"/>
    <p:sldId id="30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0994D-A100-4C64-912C-5E02006C402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4C1015-CBB7-485E-A773-B34F4BA1FAE8}">
      <dgm:prSet/>
      <dgm:spPr/>
      <dgm:t>
        <a:bodyPr/>
        <a:lstStyle/>
        <a:p>
          <a:r>
            <a:rPr lang="en-US"/>
            <a:t>Gross and Fine Motor Skills</a:t>
          </a:r>
        </a:p>
      </dgm:t>
    </dgm:pt>
    <dgm:pt modelId="{A88E5FC8-0D3D-4456-A765-BE57A33F5210}" type="parTrans" cxnId="{03341083-3E13-42B4-959F-95987A472CFA}">
      <dgm:prSet/>
      <dgm:spPr/>
      <dgm:t>
        <a:bodyPr/>
        <a:lstStyle/>
        <a:p>
          <a:endParaRPr lang="en-US"/>
        </a:p>
      </dgm:t>
    </dgm:pt>
    <dgm:pt modelId="{2F9C86B8-C168-41D6-8861-DE3F0D4FDF5F}" type="sibTrans" cxnId="{03341083-3E13-42B4-959F-95987A472CFA}">
      <dgm:prSet/>
      <dgm:spPr/>
      <dgm:t>
        <a:bodyPr/>
        <a:lstStyle/>
        <a:p>
          <a:endParaRPr lang="en-US"/>
        </a:p>
      </dgm:t>
    </dgm:pt>
    <dgm:pt modelId="{37534927-3E3E-4507-9B32-CD09A7F0CD72}">
      <dgm:prSet/>
      <dgm:spPr/>
      <dgm:t>
        <a:bodyPr/>
        <a:lstStyle/>
        <a:p>
          <a:r>
            <a:rPr lang="en-US"/>
            <a:t>Time to build big and small muscles.</a:t>
          </a:r>
        </a:p>
      </dgm:t>
    </dgm:pt>
    <dgm:pt modelId="{A1425DE3-D6E8-4725-BF07-116273568EEA}" type="parTrans" cxnId="{2D74D827-ED28-48C6-B507-FBB7695902EB}">
      <dgm:prSet/>
      <dgm:spPr/>
      <dgm:t>
        <a:bodyPr/>
        <a:lstStyle/>
        <a:p>
          <a:endParaRPr lang="en-US"/>
        </a:p>
      </dgm:t>
    </dgm:pt>
    <dgm:pt modelId="{756E2B17-0C7E-4650-B173-6C2B25ECFC1F}" type="sibTrans" cxnId="{2D74D827-ED28-48C6-B507-FBB7695902EB}">
      <dgm:prSet/>
      <dgm:spPr/>
      <dgm:t>
        <a:bodyPr/>
        <a:lstStyle/>
        <a:p>
          <a:endParaRPr lang="en-US"/>
        </a:p>
      </dgm:t>
    </dgm:pt>
    <dgm:pt modelId="{E63FB916-5A21-453D-A32F-C3B86CB44AB6}">
      <dgm:prSet/>
      <dgm:spPr/>
      <dgm:t>
        <a:bodyPr/>
        <a:lstStyle/>
        <a:p>
          <a:r>
            <a:rPr lang="en-US"/>
            <a:t>Social Emotional</a:t>
          </a:r>
        </a:p>
      </dgm:t>
    </dgm:pt>
    <dgm:pt modelId="{3328B65A-8CD3-4967-AB95-EA1FDD94BF7E}" type="parTrans" cxnId="{0235339B-EE63-4046-ACDB-DEAB2977D780}">
      <dgm:prSet/>
      <dgm:spPr/>
      <dgm:t>
        <a:bodyPr/>
        <a:lstStyle/>
        <a:p>
          <a:endParaRPr lang="en-US"/>
        </a:p>
      </dgm:t>
    </dgm:pt>
    <dgm:pt modelId="{0BAAF1F1-CB7C-4B56-8B63-DBE033D8D393}" type="sibTrans" cxnId="{0235339B-EE63-4046-ACDB-DEAB2977D780}">
      <dgm:prSet/>
      <dgm:spPr/>
      <dgm:t>
        <a:bodyPr/>
        <a:lstStyle/>
        <a:p>
          <a:endParaRPr lang="en-US"/>
        </a:p>
      </dgm:t>
    </dgm:pt>
    <dgm:pt modelId="{1EDF4828-A7E8-4E1C-AB90-75F9D4BF0EF0}">
      <dgm:prSet/>
      <dgm:spPr/>
      <dgm:t>
        <a:bodyPr/>
        <a:lstStyle/>
        <a:p>
          <a:r>
            <a:rPr lang="en-US"/>
            <a:t>Time to build skills to get-along with others, taking turns, interacting with peers in a respectful way, dealing with emotions in an appropriate way.</a:t>
          </a:r>
        </a:p>
      </dgm:t>
    </dgm:pt>
    <dgm:pt modelId="{132339A6-B487-4EC9-AED2-D8F247F493FD}" type="parTrans" cxnId="{4FD7EE43-900C-42FC-9823-7100BCEF2EF9}">
      <dgm:prSet/>
      <dgm:spPr/>
      <dgm:t>
        <a:bodyPr/>
        <a:lstStyle/>
        <a:p>
          <a:endParaRPr lang="en-US"/>
        </a:p>
      </dgm:t>
    </dgm:pt>
    <dgm:pt modelId="{2D434AF8-3C4A-4607-8F6C-BEAEE7E1FB1C}" type="sibTrans" cxnId="{4FD7EE43-900C-42FC-9823-7100BCEF2EF9}">
      <dgm:prSet/>
      <dgm:spPr/>
      <dgm:t>
        <a:bodyPr/>
        <a:lstStyle/>
        <a:p>
          <a:endParaRPr lang="en-US"/>
        </a:p>
      </dgm:t>
    </dgm:pt>
    <dgm:pt modelId="{B3A20A8A-A34F-4347-93DE-3C60845148D9}">
      <dgm:prSet/>
      <dgm:spPr/>
      <dgm:t>
        <a:bodyPr/>
        <a:lstStyle/>
        <a:p>
          <a:r>
            <a:rPr lang="en-US"/>
            <a:t>Oral Language</a:t>
          </a:r>
        </a:p>
      </dgm:t>
    </dgm:pt>
    <dgm:pt modelId="{B7CD97E4-1B3C-4EB0-8CB0-ED9FF4BF8447}" type="parTrans" cxnId="{8070E7FB-838D-463E-9B40-66A556A91FC7}">
      <dgm:prSet/>
      <dgm:spPr/>
      <dgm:t>
        <a:bodyPr/>
        <a:lstStyle/>
        <a:p>
          <a:endParaRPr lang="en-US"/>
        </a:p>
      </dgm:t>
    </dgm:pt>
    <dgm:pt modelId="{F413F34A-D687-45B5-B198-C40BC639F375}" type="sibTrans" cxnId="{8070E7FB-838D-463E-9B40-66A556A91FC7}">
      <dgm:prSet/>
      <dgm:spPr/>
      <dgm:t>
        <a:bodyPr/>
        <a:lstStyle/>
        <a:p>
          <a:endParaRPr lang="en-US"/>
        </a:p>
      </dgm:t>
    </dgm:pt>
    <dgm:pt modelId="{BEF63931-BB27-4B7B-B378-5878D7501977}">
      <dgm:prSet/>
      <dgm:spPr/>
      <dgm:t>
        <a:bodyPr/>
        <a:lstStyle/>
        <a:p>
          <a:pPr rtl="0"/>
          <a:r>
            <a:rPr lang="en-US"/>
            <a:t>By 4 year old, most people should understand your child most of the time.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1160FE84-173F-41D2-91EA-5E7E6CAF39AE}" type="parTrans" cxnId="{ED2CF907-AC9B-4133-BF4B-EB5029E3E456}">
      <dgm:prSet/>
      <dgm:spPr/>
      <dgm:t>
        <a:bodyPr/>
        <a:lstStyle/>
        <a:p>
          <a:endParaRPr lang="en-US"/>
        </a:p>
      </dgm:t>
    </dgm:pt>
    <dgm:pt modelId="{8338B3F8-54EF-4830-B391-EA0EA74BFF31}" type="sibTrans" cxnId="{ED2CF907-AC9B-4133-BF4B-EB5029E3E456}">
      <dgm:prSet/>
      <dgm:spPr/>
      <dgm:t>
        <a:bodyPr/>
        <a:lstStyle/>
        <a:p>
          <a:endParaRPr lang="en-US"/>
        </a:p>
      </dgm:t>
    </dgm:pt>
    <dgm:pt modelId="{BAF703AD-D4E5-45DF-98DE-F23933502F65}">
      <dgm:prSet/>
      <dgm:spPr/>
      <dgm:t>
        <a:bodyPr/>
        <a:lstStyle/>
        <a:p>
          <a:pPr rtl="0"/>
          <a:r>
            <a:rPr lang="en-US"/>
            <a:t>Can </a:t>
          </a:r>
          <a:r>
            <a:rPr lang="en-US">
              <a:latin typeface="Calibri Light" panose="020F0302020204030204"/>
            </a:rPr>
            <a:t>your child </a:t>
          </a:r>
          <a:r>
            <a:rPr lang="en-US"/>
            <a:t>get their needs and wants met through language?</a:t>
          </a:r>
        </a:p>
      </dgm:t>
    </dgm:pt>
    <dgm:pt modelId="{3774AE04-14AD-41A1-896F-CB1E1C69DE23}" type="parTrans" cxnId="{6420263F-419C-45BF-BBCE-13B81BA95F5E}">
      <dgm:prSet/>
      <dgm:spPr/>
      <dgm:t>
        <a:bodyPr/>
        <a:lstStyle/>
        <a:p>
          <a:endParaRPr lang="en-US"/>
        </a:p>
      </dgm:t>
    </dgm:pt>
    <dgm:pt modelId="{F91735E9-7675-498D-B6B5-85CB0301F387}" type="sibTrans" cxnId="{6420263F-419C-45BF-BBCE-13B81BA95F5E}">
      <dgm:prSet/>
      <dgm:spPr/>
      <dgm:t>
        <a:bodyPr/>
        <a:lstStyle/>
        <a:p>
          <a:endParaRPr lang="en-US"/>
        </a:p>
      </dgm:t>
    </dgm:pt>
    <dgm:pt modelId="{F40C7618-9BB9-440C-ADA1-9BA73DEDAB38}">
      <dgm:prSet/>
      <dgm:spPr/>
      <dgm:t>
        <a:bodyPr/>
        <a:lstStyle/>
        <a:p>
          <a:r>
            <a:rPr lang="en-US"/>
            <a:t>By 5 years old, children should be able to talk in 4-5 word sentences and use the same grammar as the rest of the family!</a:t>
          </a:r>
        </a:p>
      </dgm:t>
    </dgm:pt>
    <dgm:pt modelId="{E87533F0-3991-421A-B166-00DC4BD17843}" type="parTrans" cxnId="{CBDADD66-6C44-4716-8587-DBF9A97BF99A}">
      <dgm:prSet/>
      <dgm:spPr/>
      <dgm:t>
        <a:bodyPr/>
        <a:lstStyle/>
        <a:p>
          <a:endParaRPr lang="en-CA"/>
        </a:p>
      </dgm:t>
    </dgm:pt>
    <dgm:pt modelId="{1B468F78-6FD9-46E5-BBBB-7F23FB40140F}" type="sibTrans" cxnId="{CBDADD66-6C44-4716-8587-DBF9A97BF99A}">
      <dgm:prSet/>
      <dgm:spPr/>
      <dgm:t>
        <a:bodyPr/>
        <a:lstStyle/>
        <a:p>
          <a:endParaRPr lang="en-CA"/>
        </a:p>
      </dgm:t>
    </dgm:pt>
    <dgm:pt modelId="{A19CCE5B-795B-4A9D-A36C-76592306ABB6}" type="pres">
      <dgm:prSet presAssocID="{B1E0994D-A100-4C64-912C-5E02006C402F}" presName="linear" presStyleCnt="0">
        <dgm:presLayoutVars>
          <dgm:animLvl val="lvl"/>
          <dgm:resizeHandles val="exact"/>
        </dgm:presLayoutVars>
      </dgm:prSet>
      <dgm:spPr/>
    </dgm:pt>
    <dgm:pt modelId="{0FE13129-0BDA-4320-8AAD-7FFA42339ECD}" type="pres">
      <dgm:prSet presAssocID="{484C1015-CBB7-485E-A773-B34F4BA1FA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FFF4A2-F5BD-4067-8E4B-3384111D9BAE}" type="pres">
      <dgm:prSet presAssocID="{484C1015-CBB7-485E-A773-B34F4BA1FAE8}" presName="childText" presStyleLbl="revTx" presStyleIdx="0" presStyleCnt="3">
        <dgm:presLayoutVars>
          <dgm:bulletEnabled val="1"/>
        </dgm:presLayoutVars>
      </dgm:prSet>
      <dgm:spPr/>
    </dgm:pt>
    <dgm:pt modelId="{F21ABFB2-D62E-41C6-AA4A-BF7C5C88411C}" type="pres">
      <dgm:prSet presAssocID="{E63FB916-5A21-453D-A32F-C3B86CB44A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32CA5C-CC6C-45F4-B6B3-BA1ADA3506FB}" type="pres">
      <dgm:prSet presAssocID="{E63FB916-5A21-453D-A32F-C3B86CB44AB6}" presName="childText" presStyleLbl="revTx" presStyleIdx="1" presStyleCnt="3">
        <dgm:presLayoutVars>
          <dgm:bulletEnabled val="1"/>
        </dgm:presLayoutVars>
      </dgm:prSet>
      <dgm:spPr/>
    </dgm:pt>
    <dgm:pt modelId="{837E0E6F-1559-41E7-A342-9CE397D59429}" type="pres">
      <dgm:prSet presAssocID="{B3A20A8A-A34F-4347-93DE-3C60845148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4E084CA-9339-4B40-B5C9-63C970FFB0D1}" type="pres">
      <dgm:prSet presAssocID="{B3A20A8A-A34F-4347-93DE-3C60845148D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81F6B07-8F9E-4E0C-ABF0-51C2D447AFA2}" type="presOf" srcId="{BAF703AD-D4E5-45DF-98DE-F23933502F65}" destId="{A4E084CA-9339-4B40-B5C9-63C970FFB0D1}" srcOrd="0" destOrd="2" presId="urn:microsoft.com/office/officeart/2005/8/layout/vList2"/>
    <dgm:cxn modelId="{ED2CF907-AC9B-4133-BF4B-EB5029E3E456}" srcId="{B3A20A8A-A34F-4347-93DE-3C60845148D9}" destId="{BEF63931-BB27-4B7B-B378-5878D7501977}" srcOrd="0" destOrd="0" parTransId="{1160FE84-173F-41D2-91EA-5E7E6CAF39AE}" sibTransId="{8338B3F8-54EF-4830-B391-EA0EA74BFF31}"/>
    <dgm:cxn modelId="{2D74D827-ED28-48C6-B507-FBB7695902EB}" srcId="{484C1015-CBB7-485E-A773-B34F4BA1FAE8}" destId="{37534927-3E3E-4507-9B32-CD09A7F0CD72}" srcOrd="0" destOrd="0" parTransId="{A1425DE3-D6E8-4725-BF07-116273568EEA}" sibTransId="{756E2B17-0C7E-4650-B173-6C2B25ECFC1F}"/>
    <dgm:cxn modelId="{6420263F-419C-45BF-BBCE-13B81BA95F5E}" srcId="{B3A20A8A-A34F-4347-93DE-3C60845148D9}" destId="{BAF703AD-D4E5-45DF-98DE-F23933502F65}" srcOrd="2" destOrd="0" parTransId="{3774AE04-14AD-41A1-896F-CB1E1C69DE23}" sibTransId="{F91735E9-7675-498D-B6B5-85CB0301F387}"/>
    <dgm:cxn modelId="{308D135D-FDF7-4964-96A0-CD2032DD68A5}" type="presOf" srcId="{B1E0994D-A100-4C64-912C-5E02006C402F}" destId="{A19CCE5B-795B-4A9D-A36C-76592306ABB6}" srcOrd="0" destOrd="0" presId="urn:microsoft.com/office/officeart/2005/8/layout/vList2"/>
    <dgm:cxn modelId="{4FD7EE43-900C-42FC-9823-7100BCEF2EF9}" srcId="{E63FB916-5A21-453D-A32F-C3B86CB44AB6}" destId="{1EDF4828-A7E8-4E1C-AB90-75F9D4BF0EF0}" srcOrd="0" destOrd="0" parTransId="{132339A6-B487-4EC9-AED2-D8F247F493FD}" sibTransId="{2D434AF8-3C4A-4607-8F6C-BEAEE7E1FB1C}"/>
    <dgm:cxn modelId="{CBDADD66-6C44-4716-8587-DBF9A97BF99A}" srcId="{B3A20A8A-A34F-4347-93DE-3C60845148D9}" destId="{F40C7618-9BB9-440C-ADA1-9BA73DEDAB38}" srcOrd="1" destOrd="0" parTransId="{E87533F0-3991-421A-B166-00DC4BD17843}" sibTransId="{1B468F78-6FD9-46E5-BBBB-7F23FB40140F}"/>
    <dgm:cxn modelId="{2B59C16B-4025-4ED2-B722-2E53939850FE}" type="presOf" srcId="{1EDF4828-A7E8-4E1C-AB90-75F9D4BF0EF0}" destId="{F232CA5C-CC6C-45F4-B6B3-BA1ADA3506FB}" srcOrd="0" destOrd="0" presId="urn:microsoft.com/office/officeart/2005/8/layout/vList2"/>
    <dgm:cxn modelId="{5F0B5772-EBDC-4309-9977-CC718FFFBB9F}" type="presOf" srcId="{BEF63931-BB27-4B7B-B378-5878D7501977}" destId="{A4E084CA-9339-4B40-B5C9-63C970FFB0D1}" srcOrd="0" destOrd="0" presId="urn:microsoft.com/office/officeart/2005/8/layout/vList2"/>
    <dgm:cxn modelId="{03341083-3E13-42B4-959F-95987A472CFA}" srcId="{B1E0994D-A100-4C64-912C-5E02006C402F}" destId="{484C1015-CBB7-485E-A773-B34F4BA1FAE8}" srcOrd="0" destOrd="0" parTransId="{A88E5FC8-0D3D-4456-A765-BE57A33F5210}" sibTransId="{2F9C86B8-C168-41D6-8861-DE3F0D4FDF5F}"/>
    <dgm:cxn modelId="{3F627C97-778B-48CB-9FCA-DDA295C841B5}" type="presOf" srcId="{F40C7618-9BB9-440C-ADA1-9BA73DEDAB38}" destId="{A4E084CA-9339-4B40-B5C9-63C970FFB0D1}" srcOrd="0" destOrd="1" presId="urn:microsoft.com/office/officeart/2005/8/layout/vList2"/>
    <dgm:cxn modelId="{8BDC2099-48F7-4D10-8C8E-2E4A6AA4AAC6}" type="presOf" srcId="{E63FB916-5A21-453D-A32F-C3B86CB44AB6}" destId="{F21ABFB2-D62E-41C6-AA4A-BF7C5C88411C}" srcOrd="0" destOrd="0" presId="urn:microsoft.com/office/officeart/2005/8/layout/vList2"/>
    <dgm:cxn modelId="{0235339B-EE63-4046-ACDB-DEAB2977D780}" srcId="{B1E0994D-A100-4C64-912C-5E02006C402F}" destId="{E63FB916-5A21-453D-A32F-C3B86CB44AB6}" srcOrd="1" destOrd="0" parTransId="{3328B65A-8CD3-4967-AB95-EA1FDD94BF7E}" sibTransId="{0BAAF1F1-CB7C-4B56-8B63-DBE033D8D393}"/>
    <dgm:cxn modelId="{22E3A7C5-A04E-4479-8660-0A7C0C7DA017}" type="presOf" srcId="{B3A20A8A-A34F-4347-93DE-3C60845148D9}" destId="{837E0E6F-1559-41E7-A342-9CE397D59429}" srcOrd="0" destOrd="0" presId="urn:microsoft.com/office/officeart/2005/8/layout/vList2"/>
    <dgm:cxn modelId="{334F62CF-7966-4EBF-B6C0-D3527EEEDC08}" type="presOf" srcId="{37534927-3E3E-4507-9B32-CD09A7F0CD72}" destId="{93FFF4A2-F5BD-4067-8E4B-3384111D9BAE}" srcOrd="0" destOrd="0" presId="urn:microsoft.com/office/officeart/2005/8/layout/vList2"/>
    <dgm:cxn modelId="{12D523DF-3EA1-492D-977E-AE70331D5FF9}" type="presOf" srcId="{484C1015-CBB7-485E-A773-B34F4BA1FAE8}" destId="{0FE13129-0BDA-4320-8AAD-7FFA42339ECD}" srcOrd="0" destOrd="0" presId="urn:microsoft.com/office/officeart/2005/8/layout/vList2"/>
    <dgm:cxn modelId="{8070E7FB-838D-463E-9B40-66A556A91FC7}" srcId="{B1E0994D-A100-4C64-912C-5E02006C402F}" destId="{B3A20A8A-A34F-4347-93DE-3C60845148D9}" srcOrd="2" destOrd="0" parTransId="{B7CD97E4-1B3C-4EB0-8CB0-ED9FF4BF8447}" sibTransId="{F413F34A-D687-45B5-B198-C40BC639F375}"/>
    <dgm:cxn modelId="{1B77F514-5DB4-41A6-9C05-15A8DC36D320}" type="presParOf" srcId="{A19CCE5B-795B-4A9D-A36C-76592306ABB6}" destId="{0FE13129-0BDA-4320-8AAD-7FFA42339ECD}" srcOrd="0" destOrd="0" presId="urn:microsoft.com/office/officeart/2005/8/layout/vList2"/>
    <dgm:cxn modelId="{F380301E-4DC7-41A8-8CC5-49281EA0BDAC}" type="presParOf" srcId="{A19CCE5B-795B-4A9D-A36C-76592306ABB6}" destId="{93FFF4A2-F5BD-4067-8E4B-3384111D9BAE}" srcOrd="1" destOrd="0" presId="urn:microsoft.com/office/officeart/2005/8/layout/vList2"/>
    <dgm:cxn modelId="{82C1919C-5977-492D-9077-C81EA303B540}" type="presParOf" srcId="{A19CCE5B-795B-4A9D-A36C-76592306ABB6}" destId="{F21ABFB2-D62E-41C6-AA4A-BF7C5C88411C}" srcOrd="2" destOrd="0" presId="urn:microsoft.com/office/officeart/2005/8/layout/vList2"/>
    <dgm:cxn modelId="{4F6EDC8C-58E2-4BB9-B74E-A96238EC36E8}" type="presParOf" srcId="{A19CCE5B-795B-4A9D-A36C-76592306ABB6}" destId="{F232CA5C-CC6C-45F4-B6B3-BA1ADA3506FB}" srcOrd="3" destOrd="0" presId="urn:microsoft.com/office/officeart/2005/8/layout/vList2"/>
    <dgm:cxn modelId="{479D230A-61A9-4ED2-A852-8BF7565E8005}" type="presParOf" srcId="{A19CCE5B-795B-4A9D-A36C-76592306ABB6}" destId="{837E0E6F-1559-41E7-A342-9CE397D59429}" srcOrd="4" destOrd="0" presId="urn:microsoft.com/office/officeart/2005/8/layout/vList2"/>
    <dgm:cxn modelId="{F12F0FF0-DA73-42B4-BC53-17EFDFD241AB}" type="presParOf" srcId="{A19CCE5B-795B-4A9D-A36C-76592306ABB6}" destId="{A4E084CA-9339-4B40-B5C9-63C970FFB0D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6F674-422D-41BA-AB44-0420483A479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F7DC1F-1D8C-4C32-8600-5049E14224BB}">
      <dgm:prSet/>
      <dgm:spPr/>
      <dgm:t>
        <a:bodyPr/>
        <a:lstStyle/>
        <a:p>
          <a:pPr rtl="0"/>
          <a:r>
            <a:rPr lang="en-US">
              <a:latin typeface="Berlin Sans FB"/>
            </a:rPr>
            <a:t>Bathroom and hand washing </a:t>
          </a:r>
        </a:p>
      </dgm:t>
    </dgm:pt>
    <dgm:pt modelId="{D14D823E-9026-4DC2-8C37-E05A5DE1EF95}" type="parTrans" cxnId="{5E1CAA75-52F1-4129-982A-3D5449074933}">
      <dgm:prSet/>
      <dgm:spPr/>
      <dgm:t>
        <a:bodyPr/>
        <a:lstStyle/>
        <a:p>
          <a:endParaRPr lang="en-US"/>
        </a:p>
      </dgm:t>
    </dgm:pt>
    <dgm:pt modelId="{A348B92C-6597-4B86-B15A-F1AE9B88D545}" type="sibTrans" cxnId="{5E1CAA75-52F1-4129-982A-3D5449074933}">
      <dgm:prSet/>
      <dgm:spPr/>
      <dgm:t>
        <a:bodyPr/>
        <a:lstStyle/>
        <a:p>
          <a:endParaRPr lang="en-US"/>
        </a:p>
      </dgm:t>
    </dgm:pt>
    <dgm:pt modelId="{81ECDD87-23F6-4C58-BED4-23B279C669EE}">
      <dgm:prSet/>
      <dgm:spPr/>
      <dgm:t>
        <a:bodyPr/>
        <a:lstStyle/>
        <a:p>
          <a:r>
            <a:rPr lang="en-US" dirty="0">
              <a:latin typeface="Berlin Sans FB"/>
            </a:rPr>
            <a:t>Leaving Mom and Da</a:t>
          </a:r>
          <a:r>
            <a:rPr lang="en-CA" dirty="0">
              <a:latin typeface="Berlin Sans FB"/>
            </a:rPr>
            <a:t>d</a:t>
          </a:r>
          <a:endParaRPr lang="en-US" dirty="0">
            <a:latin typeface="Berlin Sans FB"/>
          </a:endParaRPr>
        </a:p>
      </dgm:t>
    </dgm:pt>
    <dgm:pt modelId="{3ABDDCBC-D686-4001-8430-77EA54AE126D}" type="parTrans" cxnId="{BFF5EB70-C4A4-494D-9306-379F3044579B}">
      <dgm:prSet/>
      <dgm:spPr/>
      <dgm:t>
        <a:bodyPr/>
        <a:lstStyle/>
        <a:p>
          <a:endParaRPr lang="en-US"/>
        </a:p>
      </dgm:t>
    </dgm:pt>
    <dgm:pt modelId="{2CFCF37B-CAA7-4898-AD27-9B956C4FE631}" type="sibTrans" cxnId="{BFF5EB70-C4A4-494D-9306-379F3044579B}">
      <dgm:prSet/>
      <dgm:spPr/>
      <dgm:t>
        <a:bodyPr/>
        <a:lstStyle/>
        <a:p>
          <a:endParaRPr lang="en-US"/>
        </a:p>
      </dgm:t>
    </dgm:pt>
    <dgm:pt modelId="{75609F3A-51F0-4B9A-97A0-B76739D14AAB}">
      <dgm:prSet/>
      <dgm:spPr/>
      <dgm:t>
        <a:bodyPr/>
        <a:lstStyle/>
        <a:p>
          <a:pPr rtl="0"/>
          <a:r>
            <a:rPr lang="en-CA" dirty="0">
              <a:latin typeface="Berlin Sans FB"/>
            </a:rPr>
            <a:t>Being able to ask for help </a:t>
          </a:r>
          <a:endParaRPr lang="en-US" dirty="0">
            <a:latin typeface="Berlin Sans FB"/>
          </a:endParaRPr>
        </a:p>
      </dgm:t>
    </dgm:pt>
    <dgm:pt modelId="{E132DC20-0633-4330-9FF5-5A0D8C883008}" type="parTrans" cxnId="{DF46BF91-4D5B-47C3-83AA-198B52B7D52F}">
      <dgm:prSet/>
      <dgm:spPr/>
      <dgm:t>
        <a:bodyPr/>
        <a:lstStyle/>
        <a:p>
          <a:endParaRPr lang="en-US"/>
        </a:p>
      </dgm:t>
    </dgm:pt>
    <dgm:pt modelId="{B9030845-A28E-484E-B99F-1A8977BE34E5}" type="sibTrans" cxnId="{DF46BF91-4D5B-47C3-83AA-198B52B7D52F}">
      <dgm:prSet/>
      <dgm:spPr/>
      <dgm:t>
        <a:bodyPr/>
        <a:lstStyle/>
        <a:p>
          <a:endParaRPr lang="en-US"/>
        </a:p>
      </dgm:t>
    </dgm:pt>
    <dgm:pt modelId="{E74C8A0B-7508-439A-9443-164949AB81E7}">
      <dgm:prSet/>
      <dgm:spPr/>
      <dgm:t>
        <a:bodyPr/>
        <a:lstStyle/>
        <a:p>
          <a:r>
            <a:rPr lang="en-CA">
              <a:latin typeface="Berlin Sans FB"/>
            </a:rPr>
            <a:t>Eating a snack independently </a:t>
          </a:r>
          <a:endParaRPr lang="en-US">
            <a:latin typeface="Berlin Sans FB"/>
          </a:endParaRPr>
        </a:p>
      </dgm:t>
    </dgm:pt>
    <dgm:pt modelId="{E74C2AD8-DC38-4191-BE28-AF97A0901975}" type="parTrans" cxnId="{E14EC949-D7EB-439F-AF72-9CD418C34D7B}">
      <dgm:prSet/>
      <dgm:spPr/>
      <dgm:t>
        <a:bodyPr/>
        <a:lstStyle/>
        <a:p>
          <a:endParaRPr lang="en-US"/>
        </a:p>
      </dgm:t>
    </dgm:pt>
    <dgm:pt modelId="{53C04CD5-5C9B-4A4D-BFDC-C3A57AE6AD52}" type="sibTrans" cxnId="{E14EC949-D7EB-439F-AF72-9CD418C34D7B}">
      <dgm:prSet/>
      <dgm:spPr/>
      <dgm:t>
        <a:bodyPr/>
        <a:lstStyle/>
        <a:p>
          <a:endParaRPr lang="en-US"/>
        </a:p>
      </dgm:t>
    </dgm:pt>
    <dgm:pt modelId="{0D91F994-56E8-4E61-A9FD-0C277A44CA9D}">
      <dgm:prSet/>
      <dgm:spPr/>
      <dgm:t>
        <a:bodyPr/>
        <a:lstStyle/>
        <a:p>
          <a:r>
            <a:rPr lang="en-CA" dirty="0">
              <a:latin typeface="Berlin Sans FB"/>
            </a:rPr>
            <a:t>Undressing and dressing</a:t>
          </a:r>
          <a:endParaRPr lang="en-US" dirty="0">
            <a:latin typeface="Berlin Sans FB"/>
          </a:endParaRPr>
        </a:p>
      </dgm:t>
    </dgm:pt>
    <dgm:pt modelId="{2F13202E-3D76-4CB8-854A-B2677D862AAD}" type="parTrans" cxnId="{03E842DB-3D05-4A0B-8823-1C3553AACE68}">
      <dgm:prSet/>
      <dgm:spPr/>
      <dgm:t>
        <a:bodyPr/>
        <a:lstStyle/>
        <a:p>
          <a:endParaRPr lang="en-CA"/>
        </a:p>
      </dgm:t>
    </dgm:pt>
    <dgm:pt modelId="{8B258DE4-0F93-445A-8FF1-A471A54124A1}" type="sibTrans" cxnId="{03E842DB-3D05-4A0B-8823-1C3553AACE68}">
      <dgm:prSet/>
      <dgm:spPr/>
      <dgm:t>
        <a:bodyPr/>
        <a:lstStyle/>
        <a:p>
          <a:endParaRPr lang="en-CA"/>
        </a:p>
      </dgm:t>
    </dgm:pt>
    <dgm:pt modelId="{90058710-A0A4-4139-9B1C-18CE35C17135}" type="pres">
      <dgm:prSet presAssocID="{0946F674-422D-41BA-AB44-0420483A4796}" presName="linear" presStyleCnt="0">
        <dgm:presLayoutVars>
          <dgm:animLvl val="lvl"/>
          <dgm:resizeHandles val="exact"/>
        </dgm:presLayoutVars>
      </dgm:prSet>
      <dgm:spPr/>
    </dgm:pt>
    <dgm:pt modelId="{7D9EE06C-6BC0-4A4D-97AE-A395154D8BFE}" type="pres">
      <dgm:prSet presAssocID="{E8F7DC1F-1D8C-4C32-8600-5049E14224B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56B05D7-E70C-4BF3-B24E-0917EF11811C}" type="pres">
      <dgm:prSet presAssocID="{A348B92C-6597-4B86-B15A-F1AE9B88D545}" presName="spacer" presStyleCnt="0"/>
      <dgm:spPr/>
    </dgm:pt>
    <dgm:pt modelId="{8A65B1DC-BD53-4CAF-8C79-46BF8966C020}" type="pres">
      <dgm:prSet presAssocID="{0D91F994-56E8-4E61-A9FD-0C277A44CA9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225FB91-3C35-432C-B23A-424B0C9C9EA7}" type="pres">
      <dgm:prSet presAssocID="{8B258DE4-0F93-445A-8FF1-A471A54124A1}" presName="spacer" presStyleCnt="0"/>
      <dgm:spPr/>
    </dgm:pt>
    <dgm:pt modelId="{B3570DF7-73B5-4F29-A4D1-7F6977AC125E}" type="pres">
      <dgm:prSet presAssocID="{81ECDD87-23F6-4C58-BED4-23B279C669E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FB42F2C-2D4F-4132-B339-AE5417764D55}" type="pres">
      <dgm:prSet presAssocID="{2CFCF37B-CAA7-4898-AD27-9B956C4FE631}" presName="spacer" presStyleCnt="0"/>
      <dgm:spPr/>
    </dgm:pt>
    <dgm:pt modelId="{02A79A52-A054-4BF1-9C32-EFF151835A65}" type="pres">
      <dgm:prSet presAssocID="{75609F3A-51F0-4B9A-97A0-B76739D14A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9BECD3-3132-4462-820F-E30EEDCD7225}" type="pres">
      <dgm:prSet presAssocID="{B9030845-A28E-484E-B99F-1A8977BE34E5}" presName="spacer" presStyleCnt="0"/>
      <dgm:spPr/>
    </dgm:pt>
    <dgm:pt modelId="{C9BEBE5E-D306-42C7-A866-8736F5F9E7DA}" type="pres">
      <dgm:prSet presAssocID="{E74C8A0B-7508-439A-9443-164949AB81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B8C83A-5F8F-4B8D-8F6E-C92FC78893CE}" type="presOf" srcId="{81ECDD87-23F6-4C58-BED4-23B279C669EE}" destId="{B3570DF7-73B5-4F29-A4D1-7F6977AC125E}" srcOrd="0" destOrd="0" presId="urn:microsoft.com/office/officeart/2005/8/layout/vList2"/>
    <dgm:cxn modelId="{C97C3E69-88A6-4DA2-855E-86649B3DFB91}" type="presOf" srcId="{0946F674-422D-41BA-AB44-0420483A4796}" destId="{90058710-A0A4-4139-9B1C-18CE35C17135}" srcOrd="0" destOrd="0" presId="urn:microsoft.com/office/officeart/2005/8/layout/vList2"/>
    <dgm:cxn modelId="{E14EC949-D7EB-439F-AF72-9CD418C34D7B}" srcId="{0946F674-422D-41BA-AB44-0420483A4796}" destId="{E74C8A0B-7508-439A-9443-164949AB81E7}" srcOrd="4" destOrd="0" parTransId="{E74C2AD8-DC38-4191-BE28-AF97A0901975}" sibTransId="{53C04CD5-5C9B-4A4D-BFDC-C3A57AE6AD52}"/>
    <dgm:cxn modelId="{BFF5EB70-C4A4-494D-9306-379F3044579B}" srcId="{0946F674-422D-41BA-AB44-0420483A4796}" destId="{81ECDD87-23F6-4C58-BED4-23B279C669EE}" srcOrd="2" destOrd="0" parTransId="{3ABDDCBC-D686-4001-8430-77EA54AE126D}" sibTransId="{2CFCF37B-CAA7-4898-AD27-9B956C4FE631}"/>
    <dgm:cxn modelId="{BF298155-577F-4316-A63C-B76755BEEEC9}" type="presOf" srcId="{E74C8A0B-7508-439A-9443-164949AB81E7}" destId="{C9BEBE5E-D306-42C7-A866-8736F5F9E7DA}" srcOrd="0" destOrd="0" presId="urn:microsoft.com/office/officeart/2005/8/layout/vList2"/>
    <dgm:cxn modelId="{5E1CAA75-52F1-4129-982A-3D5449074933}" srcId="{0946F674-422D-41BA-AB44-0420483A4796}" destId="{E8F7DC1F-1D8C-4C32-8600-5049E14224BB}" srcOrd="0" destOrd="0" parTransId="{D14D823E-9026-4DC2-8C37-E05A5DE1EF95}" sibTransId="{A348B92C-6597-4B86-B15A-F1AE9B88D545}"/>
    <dgm:cxn modelId="{CCAC127B-9054-437C-AFC8-AEACB5500FAF}" type="presOf" srcId="{E8F7DC1F-1D8C-4C32-8600-5049E14224BB}" destId="{7D9EE06C-6BC0-4A4D-97AE-A395154D8BFE}" srcOrd="0" destOrd="0" presId="urn:microsoft.com/office/officeart/2005/8/layout/vList2"/>
    <dgm:cxn modelId="{DF46BF91-4D5B-47C3-83AA-198B52B7D52F}" srcId="{0946F674-422D-41BA-AB44-0420483A4796}" destId="{75609F3A-51F0-4B9A-97A0-B76739D14AAB}" srcOrd="3" destOrd="0" parTransId="{E132DC20-0633-4330-9FF5-5A0D8C883008}" sibTransId="{B9030845-A28E-484E-B99F-1A8977BE34E5}"/>
    <dgm:cxn modelId="{9B553693-31A8-415D-AC60-6333DF3BBD2E}" type="presOf" srcId="{0D91F994-56E8-4E61-A9FD-0C277A44CA9D}" destId="{8A65B1DC-BD53-4CAF-8C79-46BF8966C020}" srcOrd="0" destOrd="0" presId="urn:microsoft.com/office/officeart/2005/8/layout/vList2"/>
    <dgm:cxn modelId="{1993C79D-4F66-46FD-A40D-663FA40EDFFD}" type="presOf" srcId="{75609F3A-51F0-4B9A-97A0-B76739D14AAB}" destId="{02A79A52-A054-4BF1-9C32-EFF151835A65}" srcOrd="0" destOrd="0" presId="urn:microsoft.com/office/officeart/2005/8/layout/vList2"/>
    <dgm:cxn modelId="{03E842DB-3D05-4A0B-8823-1C3553AACE68}" srcId="{0946F674-422D-41BA-AB44-0420483A4796}" destId="{0D91F994-56E8-4E61-A9FD-0C277A44CA9D}" srcOrd="1" destOrd="0" parTransId="{2F13202E-3D76-4CB8-854A-B2677D862AAD}" sibTransId="{8B258DE4-0F93-445A-8FF1-A471A54124A1}"/>
    <dgm:cxn modelId="{806B7333-8355-4227-8125-72C605DD5991}" type="presParOf" srcId="{90058710-A0A4-4139-9B1C-18CE35C17135}" destId="{7D9EE06C-6BC0-4A4D-97AE-A395154D8BFE}" srcOrd="0" destOrd="0" presId="urn:microsoft.com/office/officeart/2005/8/layout/vList2"/>
    <dgm:cxn modelId="{7F1CAE66-5C78-49DB-8C0F-942E5DFA6419}" type="presParOf" srcId="{90058710-A0A4-4139-9B1C-18CE35C17135}" destId="{A56B05D7-E70C-4BF3-B24E-0917EF11811C}" srcOrd="1" destOrd="0" presId="urn:microsoft.com/office/officeart/2005/8/layout/vList2"/>
    <dgm:cxn modelId="{D2B5DAA1-EBB0-4EA3-B55B-A2037C25E0AC}" type="presParOf" srcId="{90058710-A0A4-4139-9B1C-18CE35C17135}" destId="{8A65B1DC-BD53-4CAF-8C79-46BF8966C020}" srcOrd="2" destOrd="0" presId="urn:microsoft.com/office/officeart/2005/8/layout/vList2"/>
    <dgm:cxn modelId="{E88B0240-5145-4DD6-BA2D-AFF8C0BFD92D}" type="presParOf" srcId="{90058710-A0A4-4139-9B1C-18CE35C17135}" destId="{C225FB91-3C35-432C-B23A-424B0C9C9EA7}" srcOrd="3" destOrd="0" presId="urn:microsoft.com/office/officeart/2005/8/layout/vList2"/>
    <dgm:cxn modelId="{B30435A9-8373-4CB6-B84B-7C2598DA58FF}" type="presParOf" srcId="{90058710-A0A4-4139-9B1C-18CE35C17135}" destId="{B3570DF7-73B5-4F29-A4D1-7F6977AC125E}" srcOrd="4" destOrd="0" presId="urn:microsoft.com/office/officeart/2005/8/layout/vList2"/>
    <dgm:cxn modelId="{A9888C45-8407-41E5-8BD2-8D3759E3A51F}" type="presParOf" srcId="{90058710-A0A4-4139-9B1C-18CE35C17135}" destId="{EFB42F2C-2D4F-4132-B339-AE5417764D55}" srcOrd="5" destOrd="0" presId="urn:microsoft.com/office/officeart/2005/8/layout/vList2"/>
    <dgm:cxn modelId="{D08D9629-D2F0-45EE-91F4-BC80CE8B1F15}" type="presParOf" srcId="{90058710-A0A4-4139-9B1C-18CE35C17135}" destId="{02A79A52-A054-4BF1-9C32-EFF151835A65}" srcOrd="6" destOrd="0" presId="urn:microsoft.com/office/officeart/2005/8/layout/vList2"/>
    <dgm:cxn modelId="{CF0A6718-201B-40C3-8D2C-4822EE62E659}" type="presParOf" srcId="{90058710-A0A4-4139-9B1C-18CE35C17135}" destId="{659BECD3-3132-4462-820F-E30EEDCD7225}" srcOrd="7" destOrd="0" presId="urn:microsoft.com/office/officeart/2005/8/layout/vList2"/>
    <dgm:cxn modelId="{77136464-D298-4505-919D-B5D9BC5EE16A}" type="presParOf" srcId="{90058710-A0A4-4139-9B1C-18CE35C17135}" destId="{C9BEBE5E-D306-42C7-A866-8736F5F9E7D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B9DC9-39EC-43FE-8FB1-176C8F76738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38959F-C06E-4E8B-8C4A-E584DCDA188E}">
      <dgm:prSet custT="1"/>
      <dgm:spPr/>
      <dgm:t>
        <a:bodyPr/>
        <a:lstStyle/>
        <a:p>
          <a:r>
            <a:rPr lang="en-US" sz="2800">
              <a:latin typeface="Century Gothic" panose="020B0502020202020204" pitchFamily="34" charset="0"/>
            </a:rPr>
            <a:t>Exposure to letters</a:t>
          </a:r>
        </a:p>
      </dgm:t>
    </dgm:pt>
    <dgm:pt modelId="{0AAD0E83-E7EB-4C1E-A520-24817E3162B1}" type="parTrans" cxnId="{8DF3BDAC-9D5C-42FB-B340-60377D27139D}">
      <dgm:prSet/>
      <dgm:spPr/>
      <dgm:t>
        <a:bodyPr/>
        <a:lstStyle/>
        <a:p>
          <a:endParaRPr lang="en-US"/>
        </a:p>
      </dgm:t>
    </dgm:pt>
    <dgm:pt modelId="{106820CC-182C-4F5C-A74F-C6EA1E8D9381}" type="sibTrans" cxnId="{8DF3BDAC-9D5C-42FB-B340-60377D27139D}">
      <dgm:prSet/>
      <dgm:spPr/>
      <dgm:t>
        <a:bodyPr/>
        <a:lstStyle/>
        <a:p>
          <a:endParaRPr lang="en-US"/>
        </a:p>
      </dgm:t>
    </dgm:pt>
    <dgm:pt modelId="{676A4B64-3D1E-44B8-8C45-56F25188F034}">
      <dgm:prSet custT="1"/>
      <dgm:spPr/>
      <dgm:t>
        <a:bodyPr/>
        <a:lstStyle/>
        <a:p>
          <a:r>
            <a:rPr lang="en-US" sz="2800">
              <a:latin typeface="Century Gothic" panose="020B0502020202020204" pitchFamily="34" charset="0"/>
            </a:rPr>
            <a:t>Alphabet songs</a:t>
          </a:r>
        </a:p>
      </dgm:t>
    </dgm:pt>
    <dgm:pt modelId="{5981FBFF-0EEC-4844-B285-D124F9AFC3A8}" type="parTrans" cxnId="{AAA02D22-4F1D-4373-ABDD-06FEC9369E36}">
      <dgm:prSet/>
      <dgm:spPr/>
      <dgm:t>
        <a:bodyPr/>
        <a:lstStyle/>
        <a:p>
          <a:endParaRPr lang="en-US"/>
        </a:p>
      </dgm:t>
    </dgm:pt>
    <dgm:pt modelId="{EC74433B-CEE6-4D47-B4D7-65798440DB18}" type="sibTrans" cxnId="{AAA02D22-4F1D-4373-ABDD-06FEC9369E36}">
      <dgm:prSet/>
      <dgm:spPr/>
      <dgm:t>
        <a:bodyPr/>
        <a:lstStyle/>
        <a:p>
          <a:endParaRPr lang="en-US"/>
        </a:p>
      </dgm:t>
    </dgm:pt>
    <dgm:pt modelId="{4A2A7F43-FB71-4D70-BCF5-5CBF172AABFD}">
      <dgm:prSet custT="1"/>
      <dgm:spPr/>
      <dgm:t>
        <a:bodyPr/>
        <a:lstStyle/>
        <a:p>
          <a:r>
            <a:rPr lang="en-US" sz="2800">
              <a:latin typeface="Century Gothic" panose="020B0502020202020204" pitchFamily="34" charset="0"/>
            </a:rPr>
            <a:t>Books about the alphabet</a:t>
          </a:r>
        </a:p>
        <a:p>
          <a:endParaRPr lang="en-US" sz="1900">
            <a:latin typeface="Century Gothic" panose="020B0502020202020204" pitchFamily="34" charset="0"/>
          </a:endParaRPr>
        </a:p>
      </dgm:t>
    </dgm:pt>
    <dgm:pt modelId="{12B666E8-C464-485B-8D18-0B51B0CE41B3}" type="parTrans" cxnId="{C2B5A604-DE85-434E-85DA-1B5FB4472C66}">
      <dgm:prSet/>
      <dgm:spPr/>
      <dgm:t>
        <a:bodyPr/>
        <a:lstStyle/>
        <a:p>
          <a:endParaRPr lang="en-US"/>
        </a:p>
      </dgm:t>
    </dgm:pt>
    <dgm:pt modelId="{B0532EE9-E35D-4E45-88F0-2D87BCB06F52}" type="sibTrans" cxnId="{C2B5A604-DE85-434E-85DA-1B5FB4472C66}">
      <dgm:prSet/>
      <dgm:spPr/>
      <dgm:t>
        <a:bodyPr/>
        <a:lstStyle/>
        <a:p>
          <a:endParaRPr lang="en-US"/>
        </a:p>
      </dgm:t>
    </dgm:pt>
    <dgm:pt modelId="{3237860D-31B5-4DFB-A504-872C0979F37C}">
      <dgm:prSet custT="1"/>
      <dgm:spPr/>
      <dgm:t>
        <a:bodyPr/>
        <a:lstStyle/>
        <a:p>
          <a:r>
            <a:rPr lang="en-US" sz="2800">
              <a:latin typeface="Century Gothic" panose="020B0502020202020204" pitchFamily="34" charset="0"/>
            </a:rPr>
            <a:t>Start off slow</a:t>
          </a:r>
        </a:p>
      </dgm:t>
    </dgm:pt>
    <dgm:pt modelId="{B643405A-7F2A-4E40-B35E-F00ED81DCEA8}" type="parTrans" cxnId="{096BAE4F-0EB7-4808-A1E1-FD5FF6A0DFBD}">
      <dgm:prSet/>
      <dgm:spPr/>
      <dgm:t>
        <a:bodyPr/>
        <a:lstStyle/>
        <a:p>
          <a:endParaRPr lang="en-US"/>
        </a:p>
      </dgm:t>
    </dgm:pt>
    <dgm:pt modelId="{994D69F6-67E9-4F73-891A-7311EDAAC07A}" type="sibTrans" cxnId="{096BAE4F-0EB7-4808-A1E1-FD5FF6A0DFBD}">
      <dgm:prSet/>
      <dgm:spPr/>
      <dgm:t>
        <a:bodyPr/>
        <a:lstStyle/>
        <a:p>
          <a:endParaRPr lang="en-US"/>
        </a:p>
      </dgm:t>
    </dgm:pt>
    <dgm:pt modelId="{4A1CC58D-27DC-4D6B-9E12-53B725F82E70}">
      <dgm:prSet custT="1"/>
      <dgm:spPr/>
      <dgm:t>
        <a:bodyPr/>
        <a:lstStyle/>
        <a:p>
          <a:pPr rtl="0"/>
          <a:r>
            <a:rPr lang="en-US" sz="2800">
              <a:latin typeface="Century Gothic" panose="020B0502020202020204" pitchFamily="34" charset="0"/>
            </a:rPr>
            <a:t>Experience is the goal, not mastery just yet!</a:t>
          </a:r>
        </a:p>
        <a:p>
          <a:pPr rtl="0"/>
          <a:endParaRPr lang="en-US" sz="1900">
            <a:latin typeface="Century Gothic" panose="020B0502020202020204" pitchFamily="34" charset="0"/>
          </a:endParaRPr>
        </a:p>
      </dgm:t>
    </dgm:pt>
    <dgm:pt modelId="{7D0FA5CE-2B1B-41A8-AE90-D63AAC824B15}" type="parTrans" cxnId="{29B06B35-1E60-43EB-A664-5C401EBCB8CF}">
      <dgm:prSet/>
      <dgm:spPr/>
      <dgm:t>
        <a:bodyPr/>
        <a:lstStyle/>
        <a:p>
          <a:endParaRPr lang="en-US"/>
        </a:p>
      </dgm:t>
    </dgm:pt>
    <dgm:pt modelId="{B6DC649E-F568-4A5E-B3FA-D45347522C30}" type="sibTrans" cxnId="{29B06B35-1E60-43EB-A664-5C401EBCB8CF}">
      <dgm:prSet/>
      <dgm:spPr/>
      <dgm:t>
        <a:bodyPr/>
        <a:lstStyle/>
        <a:p>
          <a:endParaRPr lang="en-US"/>
        </a:p>
      </dgm:t>
    </dgm:pt>
    <dgm:pt modelId="{F7511098-30BD-46F2-ADE4-DDB7AB662260}">
      <dgm:prSet custT="1"/>
      <dgm:spPr/>
      <dgm:t>
        <a:bodyPr/>
        <a:lstStyle/>
        <a:p>
          <a:r>
            <a:rPr lang="en-US" sz="2800">
              <a:latin typeface="Century Gothic" panose="020B0502020202020204" pitchFamily="34" charset="0"/>
            </a:rPr>
            <a:t>Keep it fun!!</a:t>
          </a:r>
        </a:p>
      </dgm:t>
    </dgm:pt>
    <dgm:pt modelId="{EC6C4D3B-4BE3-485C-ADC7-5FD3DBD063A3}" type="parTrans" cxnId="{293851D1-DC23-40DE-B1FC-7BC214928692}">
      <dgm:prSet/>
      <dgm:spPr/>
      <dgm:t>
        <a:bodyPr/>
        <a:lstStyle/>
        <a:p>
          <a:endParaRPr lang="en-US"/>
        </a:p>
      </dgm:t>
    </dgm:pt>
    <dgm:pt modelId="{F14C4625-299F-4B04-85BE-E63796AACF09}" type="sibTrans" cxnId="{293851D1-DC23-40DE-B1FC-7BC214928692}">
      <dgm:prSet/>
      <dgm:spPr/>
      <dgm:t>
        <a:bodyPr/>
        <a:lstStyle/>
        <a:p>
          <a:endParaRPr lang="en-US"/>
        </a:p>
      </dgm:t>
    </dgm:pt>
    <dgm:pt modelId="{FA3F0E48-D221-4083-9607-1A2D5A423396}" type="pres">
      <dgm:prSet presAssocID="{BE6B9DC9-39EC-43FE-8FB1-176C8F767382}" presName="vert0" presStyleCnt="0">
        <dgm:presLayoutVars>
          <dgm:dir/>
          <dgm:animOne val="branch"/>
          <dgm:animLvl val="lvl"/>
        </dgm:presLayoutVars>
      </dgm:prSet>
      <dgm:spPr/>
    </dgm:pt>
    <dgm:pt modelId="{21F52320-5F78-4CF2-96A2-54C083B293B4}" type="pres">
      <dgm:prSet presAssocID="{1E38959F-C06E-4E8B-8C4A-E584DCDA188E}" presName="thickLine" presStyleLbl="alignNode1" presStyleIdx="0" presStyleCnt="6"/>
      <dgm:spPr/>
    </dgm:pt>
    <dgm:pt modelId="{C1BA0C12-4C5E-41C6-83EA-D6C7AC585372}" type="pres">
      <dgm:prSet presAssocID="{1E38959F-C06E-4E8B-8C4A-E584DCDA188E}" presName="horz1" presStyleCnt="0"/>
      <dgm:spPr/>
    </dgm:pt>
    <dgm:pt modelId="{CBD06BDA-0172-4D24-B25B-CA7F191C9B45}" type="pres">
      <dgm:prSet presAssocID="{1E38959F-C06E-4E8B-8C4A-E584DCDA188E}" presName="tx1" presStyleLbl="revTx" presStyleIdx="0" presStyleCnt="6" custScaleY="56314"/>
      <dgm:spPr/>
    </dgm:pt>
    <dgm:pt modelId="{E1A7312B-1A8B-41F1-B81C-2159D8B6A1AF}" type="pres">
      <dgm:prSet presAssocID="{1E38959F-C06E-4E8B-8C4A-E584DCDA188E}" presName="vert1" presStyleCnt="0"/>
      <dgm:spPr/>
    </dgm:pt>
    <dgm:pt modelId="{54505C4B-8F01-4E53-9FEC-A1DB909D6D7C}" type="pres">
      <dgm:prSet presAssocID="{676A4B64-3D1E-44B8-8C45-56F25188F034}" presName="thickLine" presStyleLbl="alignNode1" presStyleIdx="1" presStyleCnt="6"/>
      <dgm:spPr/>
    </dgm:pt>
    <dgm:pt modelId="{AD4BD405-6915-4B0F-87E7-3C16D64F9481}" type="pres">
      <dgm:prSet presAssocID="{676A4B64-3D1E-44B8-8C45-56F25188F034}" presName="horz1" presStyleCnt="0"/>
      <dgm:spPr/>
    </dgm:pt>
    <dgm:pt modelId="{BD9D1857-6ECE-4EF2-92A3-A5034232AB15}" type="pres">
      <dgm:prSet presAssocID="{676A4B64-3D1E-44B8-8C45-56F25188F034}" presName="tx1" presStyleLbl="revTx" presStyleIdx="1" presStyleCnt="6" custScaleY="61796"/>
      <dgm:spPr/>
    </dgm:pt>
    <dgm:pt modelId="{F19D2D58-3204-4921-BFE6-E5D23B1845A1}" type="pres">
      <dgm:prSet presAssocID="{676A4B64-3D1E-44B8-8C45-56F25188F034}" presName="vert1" presStyleCnt="0"/>
      <dgm:spPr/>
    </dgm:pt>
    <dgm:pt modelId="{EE6A2A58-F31D-4C9F-940C-C466FBB61F8A}" type="pres">
      <dgm:prSet presAssocID="{4A2A7F43-FB71-4D70-BCF5-5CBF172AABFD}" presName="thickLine" presStyleLbl="alignNode1" presStyleIdx="2" presStyleCnt="6"/>
      <dgm:spPr/>
    </dgm:pt>
    <dgm:pt modelId="{7A97C505-B680-44CA-9690-A0796F8713BF}" type="pres">
      <dgm:prSet presAssocID="{4A2A7F43-FB71-4D70-BCF5-5CBF172AABFD}" presName="horz1" presStyleCnt="0"/>
      <dgm:spPr/>
    </dgm:pt>
    <dgm:pt modelId="{9E1E8E2F-0382-4244-9DCF-F07F634047C2}" type="pres">
      <dgm:prSet presAssocID="{4A2A7F43-FB71-4D70-BCF5-5CBF172AABFD}" presName="tx1" presStyleLbl="revTx" presStyleIdx="2" presStyleCnt="6" custScaleY="80303"/>
      <dgm:spPr/>
    </dgm:pt>
    <dgm:pt modelId="{030A2939-66F0-4914-8CAE-AA53912EA48D}" type="pres">
      <dgm:prSet presAssocID="{4A2A7F43-FB71-4D70-BCF5-5CBF172AABFD}" presName="vert1" presStyleCnt="0"/>
      <dgm:spPr/>
    </dgm:pt>
    <dgm:pt modelId="{498A5B7E-5152-4DEB-A799-3D5EE419D044}" type="pres">
      <dgm:prSet presAssocID="{3237860D-31B5-4DFB-A504-872C0979F37C}" presName="thickLine" presStyleLbl="alignNode1" presStyleIdx="3" presStyleCnt="6"/>
      <dgm:spPr/>
    </dgm:pt>
    <dgm:pt modelId="{30733F82-9417-44D8-8EAC-3FB83BBFC632}" type="pres">
      <dgm:prSet presAssocID="{3237860D-31B5-4DFB-A504-872C0979F37C}" presName="horz1" presStyleCnt="0"/>
      <dgm:spPr/>
    </dgm:pt>
    <dgm:pt modelId="{FD3A4782-FC40-40D7-BF51-2C3EAB762F11}" type="pres">
      <dgm:prSet presAssocID="{3237860D-31B5-4DFB-A504-872C0979F37C}" presName="tx1" presStyleLbl="revTx" presStyleIdx="3" presStyleCnt="6" custScaleY="51726"/>
      <dgm:spPr/>
    </dgm:pt>
    <dgm:pt modelId="{57FE9A75-BAF2-4095-8ABE-378A8464F5FC}" type="pres">
      <dgm:prSet presAssocID="{3237860D-31B5-4DFB-A504-872C0979F37C}" presName="vert1" presStyleCnt="0"/>
      <dgm:spPr/>
    </dgm:pt>
    <dgm:pt modelId="{DD13518B-4610-40D7-9EE2-AE3FE2E7CE62}" type="pres">
      <dgm:prSet presAssocID="{4A1CC58D-27DC-4D6B-9E12-53B725F82E70}" presName="thickLine" presStyleLbl="alignNode1" presStyleIdx="4" presStyleCnt="6"/>
      <dgm:spPr/>
    </dgm:pt>
    <dgm:pt modelId="{ACD0EFCC-87CE-4A4F-B019-68E3F066947B}" type="pres">
      <dgm:prSet presAssocID="{4A1CC58D-27DC-4D6B-9E12-53B725F82E70}" presName="horz1" presStyleCnt="0"/>
      <dgm:spPr/>
    </dgm:pt>
    <dgm:pt modelId="{7ED202B3-56E6-49B8-9A38-196BB3E6F1E9}" type="pres">
      <dgm:prSet presAssocID="{4A1CC58D-27DC-4D6B-9E12-53B725F82E70}" presName="tx1" presStyleLbl="revTx" presStyleIdx="4" presStyleCnt="6"/>
      <dgm:spPr/>
    </dgm:pt>
    <dgm:pt modelId="{88F73D48-FA4C-4793-A0DC-CFAB0CED3DB7}" type="pres">
      <dgm:prSet presAssocID="{4A1CC58D-27DC-4D6B-9E12-53B725F82E70}" presName="vert1" presStyleCnt="0"/>
      <dgm:spPr/>
    </dgm:pt>
    <dgm:pt modelId="{4320EA97-56DE-4EB5-B0B1-53CA9A62FA5B}" type="pres">
      <dgm:prSet presAssocID="{F7511098-30BD-46F2-ADE4-DDB7AB662260}" presName="thickLine" presStyleLbl="alignNode1" presStyleIdx="5" presStyleCnt="6"/>
      <dgm:spPr/>
    </dgm:pt>
    <dgm:pt modelId="{DDDFF103-DD99-4455-80ED-E48666AEA32A}" type="pres">
      <dgm:prSet presAssocID="{F7511098-30BD-46F2-ADE4-DDB7AB662260}" presName="horz1" presStyleCnt="0"/>
      <dgm:spPr/>
    </dgm:pt>
    <dgm:pt modelId="{0DD047D6-CBEF-4180-AF55-A4DD07B322BB}" type="pres">
      <dgm:prSet presAssocID="{F7511098-30BD-46F2-ADE4-DDB7AB662260}" presName="tx1" presStyleLbl="revTx" presStyleIdx="5" presStyleCnt="6" custScaleY="67019"/>
      <dgm:spPr/>
    </dgm:pt>
    <dgm:pt modelId="{D9AB91B8-CC65-4B42-83D6-CDCCEED6FF49}" type="pres">
      <dgm:prSet presAssocID="{F7511098-30BD-46F2-ADE4-DDB7AB662260}" presName="vert1" presStyleCnt="0"/>
      <dgm:spPr/>
    </dgm:pt>
  </dgm:ptLst>
  <dgm:cxnLst>
    <dgm:cxn modelId="{CC7D1902-0751-4065-BA93-206E7AC30DE8}" type="presOf" srcId="{BE6B9DC9-39EC-43FE-8FB1-176C8F767382}" destId="{FA3F0E48-D221-4083-9607-1A2D5A423396}" srcOrd="0" destOrd="0" presId="urn:microsoft.com/office/officeart/2008/layout/LinedList"/>
    <dgm:cxn modelId="{C2B5A604-DE85-434E-85DA-1B5FB4472C66}" srcId="{BE6B9DC9-39EC-43FE-8FB1-176C8F767382}" destId="{4A2A7F43-FB71-4D70-BCF5-5CBF172AABFD}" srcOrd="2" destOrd="0" parTransId="{12B666E8-C464-485B-8D18-0B51B0CE41B3}" sibTransId="{B0532EE9-E35D-4E45-88F0-2D87BCB06F52}"/>
    <dgm:cxn modelId="{5B21F209-6DC9-43AD-9D70-EA52AFDA17A4}" type="presOf" srcId="{1E38959F-C06E-4E8B-8C4A-E584DCDA188E}" destId="{CBD06BDA-0172-4D24-B25B-CA7F191C9B45}" srcOrd="0" destOrd="0" presId="urn:microsoft.com/office/officeart/2008/layout/LinedList"/>
    <dgm:cxn modelId="{AAA02D22-4F1D-4373-ABDD-06FEC9369E36}" srcId="{BE6B9DC9-39EC-43FE-8FB1-176C8F767382}" destId="{676A4B64-3D1E-44B8-8C45-56F25188F034}" srcOrd="1" destOrd="0" parTransId="{5981FBFF-0EEC-4844-B285-D124F9AFC3A8}" sibTransId="{EC74433B-CEE6-4D47-B4D7-65798440DB18}"/>
    <dgm:cxn modelId="{DB5C8F2D-4F34-42C0-BF41-4C1313B33523}" type="presOf" srcId="{4A2A7F43-FB71-4D70-BCF5-5CBF172AABFD}" destId="{9E1E8E2F-0382-4244-9DCF-F07F634047C2}" srcOrd="0" destOrd="0" presId="urn:microsoft.com/office/officeart/2008/layout/LinedList"/>
    <dgm:cxn modelId="{29B06B35-1E60-43EB-A664-5C401EBCB8CF}" srcId="{BE6B9DC9-39EC-43FE-8FB1-176C8F767382}" destId="{4A1CC58D-27DC-4D6B-9E12-53B725F82E70}" srcOrd="4" destOrd="0" parTransId="{7D0FA5CE-2B1B-41A8-AE90-D63AAC824B15}" sibTransId="{B6DC649E-F568-4A5E-B3FA-D45347522C30}"/>
    <dgm:cxn modelId="{FD2A6B37-3F2D-4A65-A0EE-E1F6DF4DBD47}" type="presOf" srcId="{676A4B64-3D1E-44B8-8C45-56F25188F034}" destId="{BD9D1857-6ECE-4EF2-92A3-A5034232AB15}" srcOrd="0" destOrd="0" presId="urn:microsoft.com/office/officeart/2008/layout/LinedList"/>
    <dgm:cxn modelId="{096BAE4F-0EB7-4808-A1E1-FD5FF6A0DFBD}" srcId="{BE6B9DC9-39EC-43FE-8FB1-176C8F767382}" destId="{3237860D-31B5-4DFB-A504-872C0979F37C}" srcOrd="3" destOrd="0" parTransId="{B643405A-7F2A-4E40-B35E-F00ED81DCEA8}" sibTransId="{994D69F6-67E9-4F73-891A-7311EDAAC07A}"/>
    <dgm:cxn modelId="{BCB0C3A2-E723-4517-A1AD-03DF9D6B0F57}" type="presOf" srcId="{4A1CC58D-27DC-4D6B-9E12-53B725F82E70}" destId="{7ED202B3-56E6-49B8-9A38-196BB3E6F1E9}" srcOrd="0" destOrd="0" presId="urn:microsoft.com/office/officeart/2008/layout/LinedList"/>
    <dgm:cxn modelId="{8DF3BDAC-9D5C-42FB-B340-60377D27139D}" srcId="{BE6B9DC9-39EC-43FE-8FB1-176C8F767382}" destId="{1E38959F-C06E-4E8B-8C4A-E584DCDA188E}" srcOrd="0" destOrd="0" parTransId="{0AAD0E83-E7EB-4C1E-A520-24817E3162B1}" sibTransId="{106820CC-182C-4F5C-A74F-C6EA1E8D9381}"/>
    <dgm:cxn modelId="{293851D1-DC23-40DE-B1FC-7BC214928692}" srcId="{BE6B9DC9-39EC-43FE-8FB1-176C8F767382}" destId="{F7511098-30BD-46F2-ADE4-DDB7AB662260}" srcOrd="5" destOrd="0" parTransId="{EC6C4D3B-4BE3-485C-ADC7-5FD3DBD063A3}" sibTransId="{F14C4625-299F-4B04-85BE-E63796AACF09}"/>
    <dgm:cxn modelId="{185DC5FC-CDA2-47EF-A77B-025D28708A95}" type="presOf" srcId="{F7511098-30BD-46F2-ADE4-DDB7AB662260}" destId="{0DD047D6-CBEF-4180-AF55-A4DD07B322BB}" srcOrd="0" destOrd="0" presId="urn:microsoft.com/office/officeart/2008/layout/LinedList"/>
    <dgm:cxn modelId="{2898CFFC-D2B0-406D-9C57-5690477A86A0}" type="presOf" srcId="{3237860D-31B5-4DFB-A504-872C0979F37C}" destId="{FD3A4782-FC40-40D7-BF51-2C3EAB762F11}" srcOrd="0" destOrd="0" presId="urn:microsoft.com/office/officeart/2008/layout/LinedList"/>
    <dgm:cxn modelId="{D979D7E4-8C3A-471A-8D3D-24D4760C6BB4}" type="presParOf" srcId="{FA3F0E48-D221-4083-9607-1A2D5A423396}" destId="{21F52320-5F78-4CF2-96A2-54C083B293B4}" srcOrd="0" destOrd="0" presId="urn:microsoft.com/office/officeart/2008/layout/LinedList"/>
    <dgm:cxn modelId="{2C940107-19B6-4C58-8088-A9D8EA6E6808}" type="presParOf" srcId="{FA3F0E48-D221-4083-9607-1A2D5A423396}" destId="{C1BA0C12-4C5E-41C6-83EA-D6C7AC585372}" srcOrd="1" destOrd="0" presId="urn:microsoft.com/office/officeart/2008/layout/LinedList"/>
    <dgm:cxn modelId="{03E854C5-EFA5-4195-8E9F-6442FFC17370}" type="presParOf" srcId="{C1BA0C12-4C5E-41C6-83EA-D6C7AC585372}" destId="{CBD06BDA-0172-4D24-B25B-CA7F191C9B45}" srcOrd="0" destOrd="0" presId="urn:microsoft.com/office/officeart/2008/layout/LinedList"/>
    <dgm:cxn modelId="{1CA578E6-93C4-4B88-9199-952279D0272F}" type="presParOf" srcId="{C1BA0C12-4C5E-41C6-83EA-D6C7AC585372}" destId="{E1A7312B-1A8B-41F1-B81C-2159D8B6A1AF}" srcOrd="1" destOrd="0" presId="urn:microsoft.com/office/officeart/2008/layout/LinedList"/>
    <dgm:cxn modelId="{8910FEFA-E91E-45E3-AEBC-CC1B761AEB98}" type="presParOf" srcId="{FA3F0E48-D221-4083-9607-1A2D5A423396}" destId="{54505C4B-8F01-4E53-9FEC-A1DB909D6D7C}" srcOrd="2" destOrd="0" presId="urn:microsoft.com/office/officeart/2008/layout/LinedList"/>
    <dgm:cxn modelId="{8E7041C9-58C1-47A1-8924-F5107B03A456}" type="presParOf" srcId="{FA3F0E48-D221-4083-9607-1A2D5A423396}" destId="{AD4BD405-6915-4B0F-87E7-3C16D64F9481}" srcOrd="3" destOrd="0" presId="urn:microsoft.com/office/officeart/2008/layout/LinedList"/>
    <dgm:cxn modelId="{D0FEB48D-D777-4B80-ADCC-6D6D6A1B0793}" type="presParOf" srcId="{AD4BD405-6915-4B0F-87E7-3C16D64F9481}" destId="{BD9D1857-6ECE-4EF2-92A3-A5034232AB15}" srcOrd="0" destOrd="0" presId="urn:microsoft.com/office/officeart/2008/layout/LinedList"/>
    <dgm:cxn modelId="{7E1AB88A-5831-4636-B0AF-36D2E7E59E5E}" type="presParOf" srcId="{AD4BD405-6915-4B0F-87E7-3C16D64F9481}" destId="{F19D2D58-3204-4921-BFE6-E5D23B1845A1}" srcOrd="1" destOrd="0" presId="urn:microsoft.com/office/officeart/2008/layout/LinedList"/>
    <dgm:cxn modelId="{4475CA2C-156C-42B4-9D27-4039FA93803E}" type="presParOf" srcId="{FA3F0E48-D221-4083-9607-1A2D5A423396}" destId="{EE6A2A58-F31D-4C9F-940C-C466FBB61F8A}" srcOrd="4" destOrd="0" presId="urn:microsoft.com/office/officeart/2008/layout/LinedList"/>
    <dgm:cxn modelId="{FAC7F107-0F8D-472A-AB1C-5F203106E679}" type="presParOf" srcId="{FA3F0E48-D221-4083-9607-1A2D5A423396}" destId="{7A97C505-B680-44CA-9690-A0796F8713BF}" srcOrd="5" destOrd="0" presId="urn:microsoft.com/office/officeart/2008/layout/LinedList"/>
    <dgm:cxn modelId="{AAF356A5-F64F-40CD-9874-3DF3D35D3ECE}" type="presParOf" srcId="{7A97C505-B680-44CA-9690-A0796F8713BF}" destId="{9E1E8E2F-0382-4244-9DCF-F07F634047C2}" srcOrd="0" destOrd="0" presId="urn:microsoft.com/office/officeart/2008/layout/LinedList"/>
    <dgm:cxn modelId="{F7BAD7FB-099F-4C34-8627-B5E001705887}" type="presParOf" srcId="{7A97C505-B680-44CA-9690-A0796F8713BF}" destId="{030A2939-66F0-4914-8CAE-AA53912EA48D}" srcOrd="1" destOrd="0" presId="urn:microsoft.com/office/officeart/2008/layout/LinedList"/>
    <dgm:cxn modelId="{EC1E9165-A59D-4F97-BFD8-826856979D16}" type="presParOf" srcId="{FA3F0E48-D221-4083-9607-1A2D5A423396}" destId="{498A5B7E-5152-4DEB-A799-3D5EE419D044}" srcOrd="6" destOrd="0" presId="urn:microsoft.com/office/officeart/2008/layout/LinedList"/>
    <dgm:cxn modelId="{28B986F0-743B-4FB3-9F4D-E0CEA6CD4589}" type="presParOf" srcId="{FA3F0E48-D221-4083-9607-1A2D5A423396}" destId="{30733F82-9417-44D8-8EAC-3FB83BBFC632}" srcOrd="7" destOrd="0" presId="urn:microsoft.com/office/officeart/2008/layout/LinedList"/>
    <dgm:cxn modelId="{48CF7998-C668-43C5-A94A-A8416430A1A0}" type="presParOf" srcId="{30733F82-9417-44D8-8EAC-3FB83BBFC632}" destId="{FD3A4782-FC40-40D7-BF51-2C3EAB762F11}" srcOrd="0" destOrd="0" presId="urn:microsoft.com/office/officeart/2008/layout/LinedList"/>
    <dgm:cxn modelId="{97AE3BC4-0244-4F67-BEF9-761612FD6425}" type="presParOf" srcId="{30733F82-9417-44D8-8EAC-3FB83BBFC632}" destId="{57FE9A75-BAF2-4095-8ABE-378A8464F5FC}" srcOrd="1" destOrd="0" presId="urn:microsoft.com/office/officeart/2008/layout/LinedList"/>
    <dgm:cxn modelId="{D0990D53-30F5-4AAD-805F-B8B634F2DD2E}" type="presParOf" srcId="{FA3F0E48-D221-4083-9607-1A2D5A423396}" destId="{DD13518B-4610-40D7-9EE2-AE3FE2E7CE62}" srcOrd="8" destOrd="0" presId="urn:microsoft.com/office/officeart/2008/layout/LinedList"/>
    <dgm:cxn modelId="{DBC64C91-DABE-4833-9F6F-22F0C204F9E7}" type="presParOf" srcId="{FA3F0E48-D221-4083-9607-1A2D5A423396}" destId="{ACD0EFCC-87CE-4A4F-B019-68E3F066947B}" srcOrd="9" destOrd="0" presId="urn:microsoft.com/office/officeart/2008/layout/LinedList"/>
    <dgm:cxn modelId="{BA32E1FD-096F-4CC6-9768-54FD260C166D}" type="presParOf" srcId="{ACD0EFCC-87CE-4A4F-B019-68E3F066947B}" destId="{7ED202B3-56E6-49B8-9A38-196BB3E6F1E9}" srcOrd="0" destOrd="0" presId="urn:microsoft.com/office/officeart/2008/layout/LinedList"/>
    <dgm:cxn modelId="{34E66FB3-579A-4D40-8BA4-34F3098B90B5}" type="presParOf" srcId="{ACD0EFCC-87CE-4A4F-B019-68E3F066947B}" destId="{88F73D48-FA4C-4793-A0DC-CFAB0CED3DB7}" srcOrd="1" destOrd="0" presId="urn:microsoft.com/office/officeart/2008/layout/LinedList"/>
    <dgm:cxn modelId="{4AB91F2B-56B5-4CD9-AB7F-8547B281C478}" type="presParOf" srcId="{FA3F0E48-D221-4083-9607-1A2D5A423396}" destId="{4320EA97-56DE-4EB5-B0B1-53CA9A62FA5B}" srcOrd="10" destOrd="0" presId="urn:microsoft.com/office/officeart/2008/layout/LinedList"/>
    <dgm:cxn modelId="{60EC7E78-9451-4AF1-8E6B-84E34ED33031}" type="presParOf" srcId="{FA3F0E48-D221-4083-9607-1A2D5A423396}" destId="{DDDFF103-DD99-4455-80ED-E48666AEA32A}" srcOrd="11" destOrd="0" presId="urn:microsoft.com/office/officeart/2008/layout/LinedList"/>
    <dgm:cxn modelId="{1AA7BA82-3611-48F7-9098-F6E5CE86B72C}" type="presParOf" srcId="{DDDFF103-DD99-4455-80ED-E48666AEA32A}" destId="{0DD047D6-CBEF-4180-AF55-A4DD07B322BB}" srcOrd="0" destOrd="0" presId="urn:microsoft.com/office/officeart/2008/layout/LinedList"/>
    <dgm:cxn modelId="{DA6A2725-FDDE-4DE6-A371-58E032C51774}" type="presParOf" srcId="{DDDFF103-DD99-4455-80ED-E48666AEA32A}" destId="{D9AB91B8-CC65-4B42-83D6-CDCCEED6FF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6B9DC9-39EC-43FE-8FB1-176C8F76738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38959F-C06E-4E8B-8C4A-E584DCDA188E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Exposure to numbers</a:t>
          </a:r>
        </a:p>
      </dgm:t>
    </dgm:pt>
    <dgm:pt modelId="{0AAD0E83-E7EB-4C1E-A520-24817E3162B1}" type="parTrans" cxnId="{8DF3BDAC-9D5C-42FB-B340-60377D27139D}">
      <dgm:prSet/>
      <dgm:spPr/>
      <dgm:t>
        <a:bodyPr/>
        <a:lstStyle/>
        <a:p>
          <a:endParaRPr lang="en-US"/>
        </a:p>
      </dgm:t>
    </dgm:pt>
    <dgm:pt modelId="{106820CC-182C-4F5C-A74F-C6EA1E8D9381}" type="sibTrans" cxnId="{8DF3BDAC-9D5C-42FB-B340-60377D27139D}">
      <dgm:prSet/>
      <dgm:spPr/>
      <dgm:t>
        <a:bodyPr/>
        <a:lstStyle/>
        <a:p>
          <a:endParaRPr lang="en-US"/>
        </a:p>
      </dgm:t>
    </dgm:pt>
    <dgm:pt modelId="{676A4B64-3D1E-44B8-8C45-56F25188F034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Number songs</a:t>
          </a:r>
        </a:p>
      </dgm:t>
    </dgm:pt>
    <dgm:pt modelId="{5981FBFF-0EEC-4844-B285-D124F9AFC3A8}" type="parTrans" cxnId="{AAA02D22-4F1D-4373-ABDD-06FEC9369E36}">
      <dgm:prSet/>
      <dgm:spPr/>
      <dgm:t>
        <a:bodyPr/>
        <a:lstStyle/>
        <a:p>
          <a:endParaRPr lang="en-US"/>
        </a:p>
      </dgm:t>
    </dgm:pt>
    <dgm:pt modelId="{EC74433B-CEE6-4D47-B4D7-65798440DB18}" type="sibTrans" cxnId="{AAA02D22-4F1D-4373-ABDD-06FEC9369E36}">
      <dgm:prSet/>
      <dgm:spPr/>
      <dgm:t>
        <a:bodyPr/>
        <a:lstStyle/>
        <a:p>
          <a:endParaRPr lang="en-US"/>
        </a:p>
      </dgm:t>
    </dgm:pt>
    <dgm:pt modelId="{4A2A7F43-FB71-4D70-BCF5-5CBF172AABFD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Books about numbers</a:t>
          </a:r>
        </a:p>
      </dgm:t>
    </dgm:pt>
    <dgm:pt modelId="{12B666E8-C464-485B-8D18-0B51B0CE41B3}" type="parTrans" cxnId="{C2B5A604-DE85-434E-85DA-1B5FB4472C66}">
      <dgm:prSet/>
      <dgm:spPr/>
      <dgm:t>
        <a:bodyPr/>
        <a:lstStyle/>
        <a:p>
          <a:endParaRPr lang="en-US"/>
        </a:p>
      </dgm:t>
    </dgm:pt>
    <dgm:pt modelId="{B0532EE9-E35D-4E45-88F0-2D87BCB06F52}" type="sibTrans" cxnId="{C2B5A604-DE85-434E-85DA-1B5FB4472C66}">
      <dgm:prSet/>
      <dgm:spPr/>
      <dgm:t>
        <a:bodyPr/>
        <a:lstStyle/>
        <a:p>
          <a:endParaRPr lang="en-US"/>
        </a:p>
      </dgm:t>
    </dgm:pt>
    <dgm:pt modelId="{3237860D-31B5-4DFB-A504-872C0979F37C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Start off slow</a:t>
          </a:r>
        </a:p>
      </dgm:t>
    </dgm:pt>
    <dgm:pt modelId="{B643405A-7F2A-4E40-B35E-F00ED81DCEA8}" type="parTrans" cxnId="{096BAE4F-0EB7-4808-A1E1-FD5FF6A0DFBD}">
      <dgm:prSet/>
      <dgm:spPr/>
      <dgm:t>
        <a:bodyPr/>
        <a:lstStyle/>
        <a:p>
          <a:endParaRPr lang="en-US"/>
        </a:p>
      </dgm:t>
    </dgm:pt>
    <dgm:pt modelId="{994D69F6-67E9-4F73-891A-7311EDAAC07A}" type="sibTrans" cxnId="{096BAE4F-0EB7-4808-A1E1-FD5FF6A0DFBD}">
      <dgm:prSet/>
      <dgm:spPr/>
      <dgm:t>
        <a:bodyPr/>
        <a:lstStyle/>
        <a:p>
          <a:endParaRPr lang="en-US"/>
        </a:p>
      </dgm:t>
    </dgm:pt>
    <dgm:pt modelId="{4A1CC58D-27DC-4D6B-9E12-53B725F82E7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500">
              <a:latin typeface="Century Gothic" panose="020B0502020202020204" pitchFamily="34" charset="0"/>
            </a:rPr>
            <a:t>Experience is the goal, 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500">
              <a:latin typeface="Century Gothic" panose="020B0502020202020204" pitchFamily="34" charset="0"/>
            </a:rPr>
            <a:t>not mastery just yet!</a:t>
          </a:r>
        </a:p>
      </dgm:t>
    </dgm:pt>
    <dgm:pt modelId="{7D0FA5CE-2B1B-41A8-AE90-D63AAC824B15}" type="parTrans" cxnId="{29B06B35-1E60-43EB-A664-5C401EBCB8CF}">
      <dgm:prSet/>
      <dgm:spPr/>
      <dgm:t>
        <a:bodyPr/>
        <a:lstStyle/>
        <a:p>
          <a:endParaRPr lang="en-US"/>
        </a:p>
      </dgm:t>
    </dgm:pt>
    <dgm:pt modelId="{B6DC649E-F568-4A5E-B3FA-D45347522C30}" type="sibTrans" cxnId="{29B06B35-1E60-43EB-A664-5C401EBCB8CF}">
      <dgm:prSet/>
      <dgm:spPr/>
      <dgm:t>
        <a:bodyPr/>
        <a:lstStyle/>
        <a:p>
          <a:endParaRPr lang="en-US"/>
        </a:p>
      </dgm:t>
    </dgm:pt>
    <dgm:pt modelId="{525BBBE0-F8A6-4DB6-BAF1-98ED6857FFE5}">
      <dgm:prSet phldr="0" custT="1"/>
      <dgm:spPr/>
      <dgm:t>
        <a:bodyPr/>
        <a:lstStyle/>
        <a:p>
          <a:pPr rtl="0"/>
          <a:r>
            <a:rPr lang="en-US" sz="2500">
              <a:latin typeface="Century Gothic" panose="020B0502020202020204" pitchFamily="34" charset="0"/>
            </a:rPr>
            <a:t>Recognize the differences between a number and a letter</a:t>
          </a:r>
        </a:p>
      </dgm:t>
    </dgm:pt>
    <dgm:pt modelId="{9B5EE629-62DC-4D90-A995-62A93BCAB476}" type="parTrans" cxnId="{01EA53E2-E071-4DA9-8EE2-61BCD3BDD34C}">
      <dgm:prSet/>
      <dgm:spPr/>
      <dgm:t>
        <a:bodyPr/>
        <a:lstStyle/>
        <a:p>
          <a:endParaRPr lang="en-CA"/>
        </a:p>
      </dgm:t>
    </dgm:pt>
    <dgm:pt modelId="{447210E6-9A4B-4FBE-977D-1EBD90825354}" type="sibTrans" cxnId="{01EA53E2-E071-4DA9-8EE2-61BCD3BDD34C}">
      <dgm:prSet/>
      <dgm:spPr/>
      <dgm:t>
        <a:bodyPr/>
        <a:lstStyle/>
        <a:p>
          <a:endParaRPr lang="en-CA"/>
        </a:p>
      </dgm:t>
    </dgm:pt>
    <dgm:pt modelId="{A9E9AF8A-5ED5-4AEE-806B-7C712072F719}">
      <dgm:prSet phldr="0"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500">
              <a:latin typeface="Century Gothic" panose="020B0502020202020204" pitchFamily="34" charset="0"/>
            </a:rPr>
            <a:t>Oral counting to 31</a:t>
          </a:r>
          <a:r>
            <a:rPr lang="en-US" sz="2100">
              <a:latin typeface="Berlin Sans FB"/>
            </a:rPr>
            <a:t> </a:t>
          </a:r>
        </a:p>
      </dgm:t>
    </dgm:pt>
    <dgm:pt modelId="{E83BFC43-1ED7-4949-9501-33BCA7E9C614}" type="parTrans" cxnId="{7923072F-4FE7-46AF-B402-542DA28596F3}">
      <dgm:prSet/>
      <dgm:spPr/>
      <dgm:t>
        <a:bodyPr/>
        <a:lstStyle/>
        <a:p>
          <a:endParaRPr lang="en-CA"/>
        </a:p>
      </dgm:t>
    </dgm:pt>
    <dgm:pt modelId="{3E6C93E1-3506-4985-97AA-A090F2E05127}" type="sibTrans" cxnId="{7923072F-4FE7-46AF-B402-542DA28596F3}">
      <dgm:prSet/>
      <dgm:spPr/>
      <dgm:t>
        <a:bodyPr/>
        <a:lstStyle/>
        <a:p>
          <a:endParaRPr lang="en-CA"/>
        </a:p>
      </dgm:t>
    </dgm:pt>
    <dgm:pt modelId="{1BAADC2E-207C-40BA-839F-9F84C9EE688D}">
      <dgm:prSet phldr="0" custT="1"/>
      <dgm:spPr/>
      <dgm:t>
        <a:bodyPr/>
        <a:lstStyle/>
        <a:p>
          <a:pPr rtl="0"/>
          <a:r>
            <a:rPr lang="en-US" sz="2500">
              <a:latin typeface="Century Gothic" panose="020B0502020202020204" pitchFamily="34" charset="0"/>
            </a:rPr>
            <a:t>Play board games, dice games and counting games.</a:t>
          </a:r>
        </a:p>
      </dgm:t>
    </dgm:pt>
    <dgm:pt modelId="{B003FDC5-7109-424D-A3A6-17CB2D829467}" type="parTrans" cxnId="{8EE593C7-2FE2-4C9B-AC2D-0716935E9246}">
      <dgm:prSet/>
      <dgm:spPr/>
      <dgm:t>
        <a:bodyPr/>
        <a:lstStyle/>
        <a:p>
          <a:endParaRPr lang="en-CA"/>
        </a:p>
      </dgm:t>
    </dgm:pt>
    <dgm:pt modelId="{6083912A-EE2C-4E6C-97DC-A394422B63F2}" type="sibTrans" cxnId="{8EE593C7-2FE2-4C9B-AC2D-0716935E9246}">
      <dgm:prSet/>
      <dgm:spPr/>
      <dgm:t>
        <a:bodyPr/>
        <a:lstStyle/>
        <a:p>
          <a:endParaRPr lang="en-CA"/>
        </a:p>
      </dgm:t>
    </dgm:pt>
    <dgm:pt modelId="{FA3F0E48-D221-4083-9607-1A2D5A423396}" type="pres">
      <dgm:prSet presAssocID="{BE6B9DC9-39EC-43FE-8FB1-176C8F767382}" presName="vert0" presStyleCnt="0">
        <dgm:presLayoutVars>
          <dgm:dir/>
          <dgm:animOne val="branch"/>
          <dgm:animLvl val="lvl"/>
        </dgm:presLayoutVars>
      </dgm:prSet>
      <dgm:spPr/>
    </dgm:pt>
    <dgm:pt modelId="{21F52320-5F78-4CF2-96A2-54C083B293B4}" type="pres">
      <dgm:prSet presAssocID="{1E38959F-C06E-4E8B-8C4A-E584DCDA188E}" presName="thickLine" presStyleLbl="alignNode1" presStyleIdx="0" presStyleCnt="8"/>
      <dgm:spPr/>
    </dgm:pt>
    <dgm:pt modelId="{C1BA0C12-4C5E-41C6-83EA-D6C7AC585372}" type="pres">
      <dgm:prSet presAssocID="{1E38959F-C06E-4E8B-8C4A-E584DCDA188E}" presName="horz1" presStyleCnt="0"/>
      <dgm:spPr/>
    </dgm:pt>
    <dgm:pt modelId="{CBD06BDA-0172-4D24-B25B-CA7F191C9B45}" type="pres">
      <dgm:prSet presAssocID="{1E38959F-C06E-4E8B-8C4A-E584DCDA188E}" presName="tx1" presStyleLbl="revTx" presStyleIdx="0" presStyleCnt="8" custScaleY="60161"/>
      <dgm:spPr/>
    </dgm:pt>
    <dgm:pt modelId="{E1A7312B-1A8B-41F1-B81C-2159D8B6A1AF}" type="pres">
      <dgm:prSet presAssocID="{1E38959F-C06E-4E8B-8C4A-E584DCDA188E}" presName="vert1" presStyleCnt="0"/>
      <dgm:spPr/>
    </dgm:pt>
    <dgm:pt modelId="{1A0D6EEC-48EB-41E0-BBBE-7A14FCC9088D}" type="pres">
      <dgm:prSet presAssocID="{525BBBE0-F8A6-4DB6-BAF1-98ED6857FFE5}" presName="thickLine" presStyleLbl="alignNode1" presStyleIdx="1" presStyleCnt="8"/>
      <dgm:spPr/>
    </dgm:pt>
    <dgm:pt modelId="{64FB8E11-ED3E-4FC1-A6A0-27D3785171FA}" type="pres">
      <dgm:prSet presAssocID="{525BBBE0-F8A6-4DB6-BAF1-98ED6857FFE5}" presName="horz1" presStyleCnt="0"/>
      <dgm:spPr/>
    </dgm:pt>
    <dgm:pt modelId="{D2A038D2-7D77-4FE6-90A6-E5CECF3603E7}" type="pres">
      <dgm:prSet presAssocID="{525BBBE0-F8A6-4DB6-BAF1-98ED6857FFE5}" presName="tx1" presStyleLbl="revTx" presStyleIdx="1" presStyleCnt="8" custScaleY="123376"/>
      <dgm:spPr/>
    </dgm:pt>
    <dgm:pt modelId="{DCE85A0E-B4A5-44C1-8ED0-19C99E3B1A53}" type="pres">
      <dgm:prSet presAssocID="{525BBBE0-F8A6-4DB6-BAF1-98ED6857FFE5}" presName="vert1" presStyleCnt="0"/>
      <dgm:spPr/>
    </dgm:pt>
    <dgm:pt modelId="{54505C4B-8F01-4E53-9FEC-A1DB909D6D7C}" type="pres">
      <dgm:prSet presAssocID="{676A4B64-3D1E-44B8-8C45-56F25188F034}" presName="thickLine" presStyleLbl="alignNode1" presStyleIdx="2" presStyleCnt="8"/>
      <dgm:spPr/>
    </dgm:pt>
    <dgm:pt modelId="{AD4BD405-6915-4B0F-87E7-3C16D64F9481}" type="pres">
      <dgm:prSet presAssocID="{676A4B64-3D1E-44B8-8C45-56F25188F034}" presName="horz1" presStyleCnt="0"/>
      <dgm:spPr/>
    </dgm:pt>
    <dgm:pt modelId="{BD9D1857-6ECE-4EF2-92A3-A5034232AB15}" type="pres">
      <dgm:prSet presAssocID="{676A4B64-3D1E-44B8-8C45-56F25188F034}" presName="tx1" presStyleLbl="revTx" presStyleIdx="2" presStyleCnt="8" custScaleY="67019"/>
      <dgm:spPr/>
    </dgm:pt>
    <dgm:pt modelId="{F19D2D58-3204-4921-BFE6-E5D23B1845A1}" type="pres">
      <dgm:prSet presAssocID="{676A4B64-3D1E-44B8-8C45-56F25188F034}" presName="vert1" presStyleCnt="0"/>
      <dgm:spPr/>
    </dgm:pt>
    <dgm:pt modelId="{EE6A2A58-F31D-4C9F-940C-C466FBB61F8A}" type="pres">
      <dgm:prSet presAssocID="{4A2A7F43-FB71-4D70-BCF5-5CBF172AABFD}" presName="thickLine" presStyleLbl="alignNode1" presStyleIdx="3" presStyleCnt="8"/>
      <dgm:spPr/>
    </dgm:pt>
    <dgm:pt modelId="{7A97C505-B680-44CA-9690-A0796F8713BF}" type="pres">
      <dgm:prSet presAssocID="{4A2A7F43-FB71-4D70-BCF5-5CBF172AABFD}" presName="horz1" presStyleCnt="0"/>
      <dgm:spPr/>
    </dgm:pt>
    <dgm:pt modelId="{9E1E8E2F-0382-4244-9DCF-F07F634047C2}" type="pres">
      <dgm:prSet presAssocID="{4A2A7F43-FB71-4D70-BCF5-5CBF172AABFD}" presName="tx1" presStyleLbl="revTx" presStyleIdx="3" presStyleCnt="8" custScaleY="62461"/>
      <dgm:spPr/>
    </dgm:pt>
    <dgm:pt modelId="{030A2939-66F0-4914-8CAE-AA53912EA48D}" type="pres">
      <dgm:prSet presAssocID="{4A2A7F43-FB71-4D70-BCF5-5CBF172AABFD}" presName="vert1" presStyleCnt="0"/>
      <dgm:spPr/>
    </dgm:pt>
    <dgm:pt modelId="{498A5B7E-5152-4DEB-A799-3D5EE419D044}" type="pres">
      <dgm:prSet presAssocID="{3237860D-31B5-4DFB-A504-872C0979F37C}" presName="thickLine" presStyleLbl="alignNode1" presStyleIdx="4" presStyleCnt="8"/>
      <dgm:spPr/>
    </dgm:pt>
    <dgm:pt modelId="{30733F82-9417-44D8-8EAC-3FB83BBFC632}" type="pres">
      <dgm:prSet presAssocID="{3237860D-31B5-4DFB-A504-872C0979F37C}" presName="horz1" presStyleCnt="0"/>
      <dgm:spPr/>
    </dgm:pt>
    <dgm:pt modelId="{FD3A4782-FC40-40D7-BF51-2C3EAB762F11}" type="pres">
      <dgm:prSet presAssocID="{3237860D-31B5-4DFB-A504-872C0979F37C}" presName="tx1" presStyleLbl="revTx" presStyleIdx="4" presStyleCnt="8" custScaleY="51458"/>
      <dgm:spPr/>
    </dgm:pt>
    <dgm:pt modelId="{57FE9A75-BAF2-4095-8ABE-378A8464F5FC}" type="pres">
      <dgm:prSet presAssocID="{3237860D-31B5-4DFB-A504-872C0979F37C}" presName="vert1" presStyleCnt="0"/>
      <dgm:spPr/>
    </dgm:pt>
    <dgm:pt modelId="{D6309FC9-3DC2-4F06-AA8C-7CDB55491C02}" type="pres">
      <dgm:prSet presAssocID="{A9E9AF8A-5ED5-4AEE-806B-7C712072F719}" presName="thickLine" presStyleLbl="alignNode1" presStyleIdx="5" presStyleCnt="8"/>
      <dgm:spPr/>
    </dgm:pt>
    <dgm:pt modelId="{D293B2A4-9EFB-4807-9912-CBD6AEF70022}" type="pres">
      <dgm:prSet presAssocID="{A9E9AF8A-5ED5-4AEE-806B-7C712072F719}" presName="horz1" presStyleCnt="0"/>
      <dgm:spPr/>
    </dgm:pt>
    <dgm:pt modelId="{8849C70B-3753-4F4A-A692-2E8F7B1F329E}" type="pres">
      <dgm:prSet presAssocID="{A9E9AF8A-5ED5-4AEE-806B-7C712072F719}" presName="tx1" presStyleLbl="revTx" presStyleIdx="5" presStyleCnt="8" custScaleY="54407"/>
      <dgm:spPr/>
    </dgm:pt>
    <dgm:pt modelId="{61B18503-FFF4-4804-AFFD-404CD0F772E2}" type="pres">
      <dgm:prSet presAssocID="{A9E9AF8A-5ED5-4AEE-806B-7C712072F719}" presName="vert1" presStyleCnt="0"/>
      <dgm:spPr/>
    </dgm:pt>
    <dgm:pt modelId="{DD13518B-4610-40D7-9EE2-AE3FE2E7CE62}" type="pres">
      <dgm:prSet presAssocID="{4A1CC58D-27DC-4D6B-9E12-53B725F82E70}" presName="thickLine" presStyleLbl="alignNode1" presStyleIdx="6" presStyleCnt="8"/>
      <dgm:spPr/>
    </dgm:pt>
    <dgm:pt modelId="{ACD0EFCC-87CE-4A4F-B019-68E3F066947B}" type="pres">
      <dgm:prSet presAssocID="{4A1CC58D-27DC-4D6B-9E12-53B725F82E70}" presName="horz1" presStyleCnt="0"/>
      <dgm:spPr/>
    </dgm:pt>
    <dgm:pt modelId="{7ED202B3-56E6-49B8-9A38-196BB3E6F1E9}" type="pres">
      <dgm:prSet presAssocID="{4A1CC58D-27DC-4D6B-9E12-53B725F82E70}" presName="tx1" presStyleLbl="revTx" presStyleIdx="6" presStyleCnt="8"/>
      <dgm:spPr/>
    </dgm:pt>
    <dgm:pt modelId="{88F73D48-FA4C-4793-A0DC-CFAB0CED3DB7}" type="pres">
      <dgm:prSet presAssocID="{4A1CC58D-27DC-4D6B-9E12-53B725F82E70}" presName="vert1" presStyleCnt="0"/>
      <dgm:spPr/>
    </dgm:pt>
    <dgm:pt modelId="{26FF0AF6-62B3-4C60-A56F-979BC6829377}" type="pres">
      <dgm:prSet presAssocID="{1BAADC2E-207C-40BA-839F-9F84C9EE688D}" presName="thickLine" presStyleLbl="alignNode1" presStyleIdx="7" presStyleCnt="8"/>
      <dgm:spPr/>
    </dgm:pt>
    <dgm:pt modelId="{2D5E76E6-98AA-4918-9CE4-CC206C6582D4}" type="pres">
      <dgm:prSet presAssocID="{1BAADC2E-207C-40BA-839F-9F84C9EE688D}" presName="horz1" presStyleCnt="0"/>
      <dgm:spPr/>
    </dgm:pt>
    <dgm:pt modelId="{B6C5F02F-C535-4FBB-BD10-538F30BA16A9}" type="pres">
      <dgm:prSet presAssocID="{1BAADC2E-207C-40BA-839F-9F84C9EE688D}" presName="tx1" presStyleLbl="revTx" presStyleIdx="7" presStyleCnt="8"/>
      <dgm:spPr/>
    </dgm:pt>
    <dgm:pt modelId="{35B7F01B-BFEF-43F1-90B2-A144D4E507E9}" type="pres">
      <dgm:prSet presAssocID="{1BAADC2E-207C-40BA-839F-9F84C9EE688D}" presName="vert1" presStyleCnt="0"/>
      <dgm:spPr/>
    </dgm:pt>
  </dgm:ptLst>
  <dgm:cxnLst>
    <dgm:cxn modelId="{CC7D1902-0751-4065-BA93-206E7AC30DE8}" type="presOf" srcId="{BE6B9DC9-39EC-43FE-8FB1-176C8F767382}" destId="{FA3F0E48-D221-4083-9607-1A2D5A423396}" srcOrd="0" destOrd="0" presId="urn:microsoft.com/office/officeart/2008/layout/LinedList"/>
    <dgm:cxn modelId="{C2B5A604-DE85-434E-85DA-1B5FB4472C66}" srcId="{BE6B9DC9-39EC-43FE-8FB1-176C8F767382}" destId="{4A2A7F43-FB71-4D70-BCF5-5CBF172AABFD}" srcOrd="3" destOrd="0" parTransId="{12B666E8-C464-485B-8D18-0B51B0CE41B3}" sibTransId="{B0532EE9-E35D-4E45-88F0-2D87BCB06F52}"/>
    <dgm:cxn modelId="{AAA02D22-4F1D-4373-ABDD-06FEC9369E36}" srcId="{BE6B9DC9-39EC-43FE-8FB1-176C8F767382}" destId="{676A4B64-3D1E-44B8-8C45-56F25188F034}" srcOrd="2" destOrd="0" parTransId="{5981FBFF-0EEC-4844-B285-D124F9AFC3A8}" sibTransId="{EC74433B-CEE6-4D47-B4D7-65798440DB18}"/>
    <dgm:cxn modelId="{F4EBD526-1529-44CB-916E-E7D15033C425}" type="presOf" srcId="{1E38959F-C06E-4E8B-8C4A-E584DCDA188E}" destId="{CBD06BDA-0172-4D24-B25B-CA7F191C9B45}" srcOrd="0" destOrd="0" presId="urn:microsoft.com/office/officeart/2008/layout/LinedList"/>
    <dgm:cxn modelId="{7923072F-4FE7-46AF-B402-542DA28596F3}" srcId="{BE6B9DC9-39EC-43FE-8FB1-176C8F767382}" destId="{A9E9AF8A-5ED5-4AEE-806B-7C712072F719}" srcOrd="5" destOrd="0" parTransId="{E83BFC43-1ED7-4949-9501-33BCA7E9C614}" sibTransId="{3E6C93E1-3506-4985-97AA-A090F2E05127}"/>
    <dgm:cxn modelId="{29B06B35-1E60-43EB-A664-5C401EBCB8CF}" srcId="{BE6B9DC9-39EC-43FE-8FB1-176C8F767382}" destId="{4A1CC58D-27DC-4D6B-9E12-53B725F82E70}" srcOrd="6" destOrd="0" parTransId="{7D0FA5CE-2B1B-41A8-AE90-D63AAC824B15}" sibTransId="{B6DC649E-F568-4A5E-B3FA-D45347522C30}"/>
    <dgm:cxn modelId="{5EE0CB69-2447-41C1-86E6-4F92D14C9D3B}" type="presOf" srcId="{1BAADC2E-207C-40BA-839F-9F84C9EE688D}" destId="{B6C5F02F-C535-4FBB-BD10-538F30BA16A9}" srcOrd="0" destOrd="0" presId="urn:microsoft.com/office/officeart/2008/layout/LinedList"/>
    <dgm:cxn modelId="{096BAE4F-0EB7-4808-A1E1-FD5FF6A0DFBD}" srcId="{BE6B9DC9-39EC-43FE-8FB1-176C8F767382}" destId="{3237860D-31B5-4DFB-A504-872C0979F37C}" srcOrd="4" destOrd="0" parTransId="{B643405A-7F2A-4E40-B35E-F00ED81DCEA8}" sibTransId="{994D69F6-67E9-4F73-891A-7311EDAAC07A}"/>
    <dgm:cxn modelId="{A464CD8A-AF97-481C-95A6-6669D55A7EBA}" type="presOf" srcId="{676A4B64-3D1E-44B8-8C45-56F25188F034}" destId="{BD9D1857-6ECE-4EF2-92A3-A5034232AB15}" srcOrd="0" destOrd="0" presId="urn:microsoft.com/office/officeart/2008/layout/LinedList"/>
    <dgm:cxn modelId="{E0B0328D-B5F5-4E21-BBF3-B07871029DAA}" type="presOf" srcId="{4A1CC58D-27DC-4D6B-9E12-53B725F82E70}" destId="{7ED202B3-56E6-49B8-9A38-196BB3E6F1E9}" srcOrd="0" destOrd="0" presId="urn:microsoft.com/office/officeart/2008/layout/LinedList"/>
    <dgm:cxn modelId="{9DFBC6A1-51E2-43C3-A4B1-982F5D37FA60}" type="presOf" srcId="{525BBBE0-F8A6-4DB6-BAF1-98ED6857FFE5}" destId="{D2A038D2-7D77-4FE6-90A6-E5CECF3603E7}" srcOrd="0" destOrd="0" presId="urn:microsoft.com/office/officeart/2008/layout/LinedList"/>
    <dgm:cxn modelId="{270D3AAA-977D-4B25-A599-10757EB2F1F5}" type="presOf" srcId="{3237860D-31B5-4DFB-A504-872C0979F37C}" destId="{FD3A4782-FC40-40D7-BF51-2C3EAB762F11}" srcOrd="0" destOrd="0" presId="urn:microsoft.com/office/officeart/2008/layout/LinedList"/>
    <dgm:cxn modelId="{8DF3BDAC-9D5C-42FB-B340-60377D27139D}" srcId="{BE6B9DC9-39EC-43FE-8FB1-176C8F767382}" destId="{1E38959F-C06E-4E8B-8C4A-E584DCDA188E}" srcOrd="0" destOrd="0" parTransId="{0AAD0E83-E7EB-4C1E-A520-24817E3162B1}" sibTransId="{106820CC-182C-4F5C-A74F-C6EA1E8D9381}"/>
    <dgm:cxn modelId="{8EE593C7-2FE2-4C9B-AC2D-0716935E9246}" srcId="{BE6B9DC9-39EC-43FE-8FB1-176C8F767382}" destId="{1BAADC2E-207C-40BA-839F-9F84C9EE688D}" srcOrd="7" destOrd="0" parTransId="{B003FDC5-7109-424D-A3A6-17CB2D829467}" sibTransId="{6083912A-EE2C-4E6C-97DC-A394422B63F2}"/>
    <dgm:cxn modelId="{BCA08CCD-02DF-43CE-ABFE-15C0086B1D1B}" type="presOf" srcId="{4A2A7F43-FB71-4D70-BCF5-5CBF172AABFD}" destId="{9E1E8E2F-0382-4244-9DCF-F07F634047C2}" srcOrd="0" destOrd="0" presId="urn:microsoft.com/office/officeart/2008/layout/LinedList"/>
    <dgm:cxn modelId="{01EA53E2-E071-4DA9-8EE2-61BCD3BDD34C}" srcId="{BE6B9DC9-39EC-43FE-8FB1-176C8F767382}" destId="{525BBBE0-F8A6-4DB6-BAF1-98ED6857FFE5}" srcOrd="1" destOrd="0" parTransId="{9B5EE629-62DC-4D90-A995-62A93BCAB476}" sibTransId="{447210E6-9A4B-4FBE-977D-1EBD90825354}"/>
    <dgm:cxn modelId="{C65542ED-5812-4088-9657-B74DB3B4B60A}" type="presOf" srcId="{A9E9AF8A-5ED5-4AEE-806B-7C712072F719}" destId="{8849C70B-3753-4F4A-A692-2E8F7B1F329E}" srcOrd="0" destOrd="0" presId="urn:microsoft.com/office/officeart/2008/layout/LinedList"/>
    <dgm:cxn modelId="{A9BA3992-EDA8-45AA-8954-47B6EBA942AD}" type="presParOf" srcId="{FA3F0E48-D221-4083-9607-1A2D5A423396}" destId="{21F52320-5F78-4CF2-96A2-54C083B293B4}" srcOrd="0" destOrd="0" presId="urn:microsoft.com/office/officeart/2008/layout/LinedList"/>
    <dgm:cxn modelId="{9A778124-8FD4-4531-A615-8F6DB6A794F4}" type="presParOf" srcId="{FA3F0E48-D221-4083-9607-1A2D5A423396}" destId="{C1BA0C12-4C5E-41C6-83EA-D6C7AC585372}" srcOrd="1" destOrd="0" presId="urn:microsoft.com/office/officeart/2008/layout/LinedList"/>
    <dgm:cxn modelId="{D7511EA4-E056-430A-B8F8-5D0B91BA8C37}" type="presParOf" srcId="{C1BA0C12-4C5E-41C6-83EA-D6C7AC585372}" destId="{CBD06BDA-0172-4D24-B25B-CA7F191C9B45}" srcOrd="0" destOrd="0" presId="urn:microsoft.com/office/officeart/2008/layout/LinedList"/>
    <dgm:cxn modelId="{4423D83C-60E8-4B7D-868D-D899B805FA67}" type="presParOf" srcId="{C1BA0C12-4C5E-41C6-83EA-D6C7AC585372}" destId="{E1A7312B-1A8B-41F1-B81C-2159D8B6A1AF}" srcOrd="1" destOrd="0" presId="urn:microsoft.com/office/officeart/2008/layout/LinedList"/>
    <dgm:cxn modelId="{64F89AB5-CF4A-467D-AC64-6BBA18C8940F}" type="presParOf" srcId="{FA3F0E48-D221-4083-9607-1A2D5A423396}" destId="{1A0D6EEC-48EB-41E0-BBBE-7A14FCC9088D}" srcOrd="2" destOrd="0" presId="urn:microsoft.com/office/officeart/2008/layout/LinedList"/>
    <dgm:cxn modelId="{97916F67-C8FA-4564-A1BF-62DECD005699}" type="presParOf" srcId="{FA3F0E48-D221-4083-9607-1A2D5A423396}" destId="{64FB8E11-ED3E-4FC1-A6A0-27D3785171FA}" srcOrd="3" destOrd="0" presId="urn:microsoft.com/office/officeart/2008/layout/LinedList"/>
    <dgm:cxn modelId="{F955EA20-0B70-49A1-ACB8-17E33A6390F3}" type="presParOf" srcId="{64FB8E11-ED3E-4FC1-A6A0-27D3785171FA}" destId="{D2A038D2-7D77-4FE6-90A6-E5CECF3603E7}" srcOrd="0" destOrd="0" presId="urn:microsoft.com/office/officeart/2008/layout/LinedList"/>
    <dgm:cxn modelId="{E722B5DB-3E94-46B3-B3A1-31C84421702C}" type="presParOf" srcId="{64FB8E11-ED3E-4FC1-A6A0-27D3785171FA}" destId="{DCE85A0E-B4A5-44C1-8ED0-19C99E3B1A53}" srcOrd="1" destOrd="0" presId="urn:microsoft.com/office/officeart/2008/layout/LinedList"/>
    <dgm:cxn modelId="{BE5950DE-D1A6-4ADB-B901-0793E0186A95}" type="presParOf" srcId="{FA3F0E48-D221-4083-9607-1A2D5A423396}" destId="{54505C4B-8F01-4E53-9FEC-A1DB909D6D7C}" srcOrd="4" destOrd="0" presId="urn:microsoft.com/office/officeart/2008/layout/LinedList"/>
    <dgm:cxn modelId="{A6239D8B-A938-4B33-8119-8FD52A082422}" type="presParOf" srcId="{FA3F0E48-D221-4083-9607-1A2D5A423396}" destId="{AD4BD405-6915-4B0F-87E7-3C16D64F9481}" srcOrd="5" destOrd="0" presId="urn:microsoft.com/office/officeart/2008/layout/LinedList"/>
    <dgm:cxn modelId="{6EC66775-CB82-48BA-AF58-F4C1ACC68679}" type="presParOf" srcId="{AD4BD405-6915-4B0F-87E7-3C16D64F9481}" destId="{BD9D1857-6ECE-4EF2-92A3-A5034232AB15}" srcOrd="0" destOrd="0" presId="urn:microsoft.com/office/officeart/2008/layout/LinedList"/>
    <dgm:cxn modelId="{DF7A2EC6-73E1-463A-AE09-FFBA6D826538}" type="presParOf" srcId="{AD4BD405-6915-4B0F-87E7-3C16D64F9481}" destId="{F19D2D58-3204-4921-BFE6-E5D23B1845A1}" srcOrd="1" destOrd="0" presId="urn:microsoft.com/office/officeart/2008/layout/LinedList"/>
    <dgm:cxn modelId="{FC1A1684-DEC8-42A2-B816-139ABB99DF73}" type="presParOf" srcId="{FA3F0E48-D221-4083-9607-1A2D5A423396}" destId="{EE6A2A58-F31D-4C9F-940C-C466FBB61F8A}" srcOrd="6" destOrd="0" presId="urn:microsoft.com/office/officeart/2008/layout/LinedList"/>
    <dgm:cxn modelId="{0138911B-261E-427C-A2E9-5DE589748E02}" type="presParOf" srcId="{FA3F0E48-D221-4083-9607-1A2D5A423396}" destId="{7A97C505-B680-44CA-9690-A0796F8713BF}" srcOrd="7" destOrd="0" presId="urn:microsoft.com/office/officeart/2008/layout/LinedList"/>
    <dgm:cxn modelId="{BCA8F962-F89F-48E5-A108-8AE95ADCCBEF}" type="presParOf" srcId="{7A97C505-B680-44CA-9690-A0796F8713BF}" destId="{9E1E8E2F-0382-4244-9DCF-F07F634047C2}" srcOrd="0" destOrd="0" presId="urn:microsoft.com/office/officeart/2008/layout/LinedList"/>
    <dgm:cxn modelId="{965B19D2-7946-4F5B-91B5-FB2CCB07FFFA}" type="presParOf" srcId="{7A97C505-B680-44CA-9690-A0796F8713BF}" destId="{030A2939-66F0-4914-8CAE-AA53912EA48D}" srcOrd="1" destOrd="0" presId="urn:microsoft.com/office/officeart/2008/layout/LinedList"/>
    <dgm:cxn modelId="{49F0979A-B11B-49F4-B2CD-16272D501F31}" type="presParOf" srcId="{FA3F0E48-D221-4083-9607-1A2D5A423396}" destId="{498A5B7E-5152-4DEB-A799-3D5EE419D044}" srcOrd="8" destOrd="0" presId="urn:microsoft.com/office/officeart/2008/layout/LinedList"/>
    <dgm:cxn modelId="{B23EC1F1-98A7-40C6-8B37-E080182C0F68}" type="presParOf" srcId="{FA3F0E48-D221-4083-9607-1A2D5A423396}" destId="{30733F82-9417-44D8-8EAC-3FB83BBFC632}" srcOrd="9" destOrd="0" presId="urn:microsoft.com/office/officeart/2008/layout/LinedList"/>
    <dgm:cxn modelId="{2BEAF8A6-55B1-47F9-B3A0-4642E94A3223}" type="presParOf" srcId="{30733F82-9417-44D8-8EAC-3FB83BBFC632}" destId="{FD3A4782-FC40-40D7-BF51-2C3EAB762F11}" srcOrd="0" destOrd="0" presId="urn:microsoft.com/office/officeart/2008/layout/LinedList"/>
    <dgm:cxn modelId="{5600CF24-1FF3-41FE-8809-95E8CEDB9F56}" type="presParOf" srcId="{30733F82-9417-44D8-8EAC-3FB83BBFC632}" destId="{57FE9A75-BAF2-4095-8ABE-378A8464F5FC}" srcOrd="1" destOrd="0" presId="urn:microsoft.com/office/officeart/2008/layout/LinedList"/>
    <dgm:cxn modelId="{8FB0C6CE-A654-4832-BB55-8D36BC61526E}" type="presParOf" srcId="{FA3F0E48-D221-4083-9607-1A2D5A423396}" destId="{D6309FC9-3DC2-4F06-AA8C-7CDB55491C02}" srcOrd="10" destOrd="0" presId="urn:microsoft.com/office/officeart/2008/layout/LinedList"/>
    <dgm:cxn modelId="{296636BB-B79D-4092-B0ED-DD3CF022BB29}" type="presParOf" srcId="{FA3F0E48-D221-4083-9607-1A2D5A423396}" destId="{D293B2A4-9EFB-4807-9912-CBD6AEF70022}" srcOrd="11" destOrd="0" presId="urn:microsoft.com/office/officeart/2008/layout/LinedList"/>
    <dgm:cxn modelId="{BBCEF8B9-A2E3-4D5F-A38B-1C3C4D33A2B5}" type="presParOf" srcId="{D293B2A4-9EFB-4807-9912-CBD6AEF70022}" destId="{8849C70B-3753-4F4A-A692-2E8F7B1F329E}" srcOrd="0" destOrd="0" presId="urn:microsoft.com/office/officeart/2008/layout/LinedList"/>
    <dgm:cxn modelId="{EC58B21C-1AB0-40E9-BA2C-76440BBD327E}" type="presParOf" srcId="{D293B2A4-9EFB-4807-9912-CBD6AEF70022}" destId="{61B18503-FFF4-4804-AFFD-404CD0F772E2}" srcOrd="1" destOrd="0" presId="urn:microsoft.com/office/officeart/2008/layout/LinedList"/>
    <dgm:cxn modelId="{A02B6155-C46B-4412-BE8F-553A69BEA64F}" type="presParOf" srcId="{FA3F0E48-D221-4083-9607-1A2D5A423396}" destId="{DD13518B-4610-40D7-9EE2-AE3FE2E7CE62}" srcOrd="12" destOrd="0" presId="urn:microsoft.com/office/officeart/2008/layout/LinedList"/>
    <dgm:cxn modelId="{26782A87-F271-486F-8514-390EED1E71CD}" type="presParOf" srcId="{FA3F0E48-D221-4083-9607-1A2D5A423396}" destId="{ACD0EFCC-87CE-4A4F-B019-68E3F066947B}" srcOrd="13" destOrd="0" presId="urn:microsoft.com/office/officeart/2008/layout/LinedList"/>
    <dgm:cxn modelId="{2033C0BB-9420-490F-804B-EE3742B9AE51}" type="presParOf" srcId="{ACD0EFCC-87CE-4A4F-B019-68E3F066947B}" destId="{7ED202B3-56E6-49B8-9A38-196BB3E6F1E9}" srcOrd="0" destOrd="0" presId="urn:microsoft.com/office/officeart/2008/layout/LinedList"/>
    <dgm:cxn modelId="{A3A55007-3DF6-4D9A-A2E2-23AA9F4E1DF1}" type="presParOf" srcId="{ACD0EFCC-87CE-4A4F-B019-68E3F066947B}" destId="{88F73D48-FA4C-4793-A0DC-CFAB0CED3DB7}" srcOrd="1" destOrd="0" presId="urn:microsoft.com/office/officeart/2008/layout/LinedList"/>
    <dgm:cxn modelId="{04E1DA85-713F-42E2-AD67-368401F6F1BC}" type="presParOf" srcId="{FA3F0E48-D221-4083-9607-1A2D5A423396}" destId="{26FF0AF6-62B3-4C60-A56F-979BC6829377}" srcOrd="14" destOrd="0" presId="urn:microsoft.com/office/officeart/2008/layout/LinedList"/>
    <dgm:cxn modelId="{A860EC01-FACB-4A67-B744-AECF3128386A}" type="presParOf" srcId="{FA3F0E48-D221-4083-9607-1A2D5A423396}" destId="{2D5E76E6-98AA-4918-9CE4-CC206C6582D4}" srcOrd="15" destOrd="0" presId="urn:microsoft.com/office/officeart/2008/layout/LinedList"/>
    <dgm:cxn modelId="{2DA946C2-8808-493C-BFE0-56561EE258D1}" type="presParOf" srcId="{2D5E76E6-98AA-4918-9CE4-CC206C6582D4}" destId="{B6C5F02F-C535-4FBB-BD10-538F30BA16A9}" srcOrd="0" destOrd="0" presId="urn:microsoft.com/office/officeart/2008/layout/LinedList"/>
    <dgm:cxn modelId="{0F9C2481-FE1F-42BA-984F-753F28CF953E}" type="presParOf" srcId="{2D5E76E6-98AA-4918-9CE4-CC206C6582D4}" destId="{35B7F01B-BFEF-43F1-90B2-A144D4E507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61228D-B0C1-4686-BFCA-FA5B4BA3CDE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50724C-467C-4192-BBE2-9EABDB130AD6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Nursery rhymes</a:t>
          </a:r>
        </a:p>
      </dgm:t>
    </dgm:pt>
    <dgm:pt modelId="{D6AA3C37-E591-4F03-AAB8-4C5650502B07}" type="parTrans" cxnId="{5FAD296F-1ECC-4AA9-B69C-9729A1FCD87E}">
      <dgm:prSet/>
      <dgm:spPr/>
      <dgm:t>
        <a:bodyPr/>
        <a:lstStyle/>
        <a:p>
          <a:endParaRPr lang="en-US"/>
        </a:p>
      </dgm:t>
    </dgm:pt>
    <dgm:pt modelId="{C2004BCB-A372-489C-A20F-95AE3405B501}" type="sibTrans" cxnId="{5FAD296F-1ECC-4AA9-B69C-9729A1FCD87E}">
      <dgm:prSet/>
      <dgm:spPr/>
      <dgm:t>
        <a:bodyPr/>
        <a:lstStyle/>
        <a:p>
          <a:endParaRPr lang="en-US"/>
        </a:p>
      </dgm:t>
    </dgm:pt>
    <dgm:pt modelId="{AE6CE6BD-86FF-4BAF-BF6E-1D308148E0E8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Interacting with books</a:t>
          </a:r>
        </a:p>
      </dgm:t>
    </dgm:pt>
    <dgm:pt modelId="{C138290F-EB2E-40ED-B3E3-2E0B57A1796D}" type="parTrans" cxnId="{77120713-58F7-4F9B-BEF7-58340C776BA8}">
      <dgm:prSet/>
      <dgm:spPr/>
      <dgm:t>
        <a:bodyPr/>
        <a:lstStyle/>
        <a:p>
          <a:endParaRPr lang="en-US"/>
        </a:p>
      </dgm:t>
    </dgm:pt>
    <dgm:pt modelId="{4DD996D4-82D6-4479-A1F4-0138C59D5E2D}" type="sibTrans" cxnId="{77120713-58F7-4F9B-BEF7-58340C776BA8}">
      <dgm:prSet/>
      <dgm:spPr/>
      <dgm:t>
        <a:bodyPr/>
        <a:lstStyle/>
        <a:p>
          <a:endParaRPr lang="en-US"/>
        </a:p>
      </dgm:t>
    </dgm:pt>
    <dgm:pt modelId="{4AD0A46D-D2FB-4895-8F86-6C514E180DA2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Rhyming games and songs</a:t>
          </a:r>
        </a:p>
      </dgm:t>
    </dgm:pt>
    <dgm:pt modelId="{A94A5686-ED87-4B3D-9BC2-95A45281E4FB}" type="parTrans" cxnId="{C4AA8774-ACD8-4805-8A99-839B5D94110F}">
      <dgm:prSet/>
      <dgm:spPr/>
      <dgm:t>
        <a:bodyPr/>
        <a:lstStyle/>
        <a:p>
          <a:endParaRPr lang="en-US"/>
        </a:p>
      </dgm:t>
    </dgm:pt>
    <dgm:pt modelId="{55FFB10B-C526-4883-8506-7862F177704D}" type="sibTrans" cxnId="{C4AA8774-ACD8-4805-8A99-839B5D94110F}">
      <dgm:prSet/>
      <dgm:spPr/>
      <dgm:t>
        <a:bodyPr/>
        <a:lstStyle/>
        <a:p>
          <a:endParaRPr lang="en-US"/>
        </a:p>
      </dgm:t>
    </dgm:pt>
    <dgm:pt modelId="{75F0533B-8EEB-493B-A8ED-5096A20075AB}">
      <dgm:prSet custT="1"/>
      <dgm:spPr/>
      <dgm:t>
        <a:bodyPr/>
        <a:lstStyle/>
        <a:p>
          <a:pPr rtl="0"/>
          <a:r>
            <a:rPr lang="en-US" sz="2500">
              <a:latin typeface="Century Gothic" panose="020B0502020202020204" pitchFamily="34" charset="0"/>
            </a:rPr>
            <a:t>Rhyming books</a:t>
          </a:r>
        </a:p>
      </dgm:t>
    </dgm:pt>
    <dgm:pt modelId="{086C03F7-17DF-4896-B1CB-1AFB5950CC70}" type="parTrans" cxnId="{BD4FA367-CA84-4545-A7BE-86447EE9ADD3}">
      <dgm:prSet/>
      <dgm:spPr/>
      <dgm:t>
        <a:bodyPr/>
        <a:lstStyle/>
        <a:p>
          <a:endParaRPr lang="en-US"/>
        </a:p>
      </dgm:t>
    </dgm:pt>
    <dgm:pt modelId="{93B2CFC2-C69C-4760-A587-B34D31BA0B10}" type="sibTrans" cxnId="{BD4FA367-CA84-4545-A7BE-86447EE9ADD3}">
      <dgm:prSet/>
      <dgm:spPr/>
      <dgm:t>
        <a:bodyPr/>
        <a:lstStyle/>
        <a:p>
          <a:endParaRPr lang="en-US"/>
        </a:p>
      </dgm:t>
    </dgm:pt>
    <dgm:pt modelId="{E0CD6B60-A5E6-41C2-B39A-62C58C819E56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Conversation</a:t>
          </a:r>
        </a:p>
      </dgm:t>
    </dgm:pt>
    <dgm:pt modelId="{B54BBAE6-E89A-4120-8D7C-2E5934B43FA3}" type="parTrans" cxnId="{7AF248D4-D1AC-41B0-8860-607C636206A1}">
      <dgm:prSet/>
      <dgm:spPr/>
      <dgm:t>
        <a:bodyPr/>
        <a:lstStyle/>
        <a:p>
          <a:endParaRPr lang="en-US"/>
        </a:p>
      </dgm:t>
    </dgm:pt>
    <dgm:pt modelId="{8CD93AEF-F366-4673-8CFE-EF431880D9EE}" type="sibTrans" cxnId="{7AF248D4-D1AC-41B0-8860-607C636206A1}">
      <dgm:prSet/>
      <dgm:spPr/>
      <dgm:t>
        <a:bodyPr/>
        <a:lstStyle/>
        <a:p>
          <a:endParaRPr lang="en-US"/>
        </a:p>
      </dgm:t>
    </dgm:pt>
    <dgm:pt modelId="{0FA86074-DA48-4980-B804-2B63BCF9291A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Play with words and language</a:t>
          </a:r>
        </a:p>
      </dgm:t>
    </dgm:pt>
    <dgm:pt modelId="{D9DE83AC-6248-4EAB-B1D1-8B565AC34D87}" type="parTrans" cxnId="{DB4BFD0B-3E94-4858-8F99-6146500B12D1}">
      <dgm:prSet/>
      <dgm:spPr/>
      <dgm:t>
        <a:bodyPr/>
        <a:lstStyle/>
        <a:p>
          <a:endParaRPr lang="en-US"/>
        </a:p>
      </dgm:t>
    </dgm:pt>
    <dgm:pt modelId="{67AC5EAD-62AF-400B-926D-6583722575D8}" type="sibTrans" cxnId="{DB4BFD0B-3E94-4858-8F99-6146500B12D1}">
      <dgm:prSet/>
      <dgm:spPr/>
      <dgm:t>
        <a:bodyPr/>
        <a:lstStyle/>
        <a:p>
          <a:endParaRPr lang="en-US"/>
        </a:p>
      </dgm:t>
    </dgm:pt>
    <dgm:pt modelId="{1C2B74B4-DB3F-43A9-8A9D-4DD7C4616EB5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Finger play songs</a:t>
          </a:r>
        </a:p>
      </dgm:t>
    </dgm:pt>
    <dgm:pt modelId="{1C3E863F-3327-403D-BDD6-3F65B327DBB7}" type="parTrans" cxnId="{F6E44CE1-32E2-4073-8256-DBE472E6D39B}">
      <dgm:prSet/>
      <dgm:spPr/>
      <dgm:t>
        <a:bodyPr/>
        <a:lstStyle/>
        <a:p>
          <a:endParaRPr lang="en-US"/>
        </a:p>
      </dgm:t>
    </dgm:pt>
    <dgm:pt modelId="{52D3A397-8EAB-467D-A678-CA4AFD7908CF}" type="sibTrans" cxnId="{F6E44CE1-32E2-4073-8256-DBE472E6D39B}">
      <dgm:prSet/>
      <dgm:spPr/>
      <dgm:t>
        <a:bodyPr/>
        <a:lstStyle/>
        <a:p>
          <a:endParaRPr lang="en-US"/>
        </a:p>
      </dgm:t>
    </dgm:pt>
    <dgm:pt modelId="{3229DAC1-F92B-4824-B98B-12062C0E9F59}">
      <dgm:prSet custT="1"/>
      <dgm:spPr/>
      <dgm:t>
        <a:bodyPr/>
        <a:lstStyle/>
        <a:p>
          <a:pPr rtl="0"/>
          <a:r>
            <a:rPr lang="en-US" sz="2500">
              <a:latin typeface="Century Gothic" panose="020B0502020202020204" pitchFamily="34" charset="0"/>
            </a:rPr>
            <a:t>Leisure Guide and Winnipeg Public Library programs</a:t>
          </a:r>
          <a:r>
            <a:rPr lang="en-US" sz="2000">
              <a:latin typeface="Berlin Sans FB"/>
            </a:rPr>
            <a:t> </a:t>
          </a:r>
        </a:p>
      </dgm:t>
    </dgm:pt>
    <dgm:pt modelId="{0D33E6FB-91F6-402E-ABCF-613A9AFAE95F}" type="parTrans" cxnId="{A51251AD-5228-4F07-BF8B-F908DC802018}">
      <dgm:prSet/>
      <dgm:spPr/>
      <dgm:t>
        <a:bodyPr/>
        <a:lstStyle/>
        <a:p>
          <a:endParaRPr lang="en-US"/>
        </a:p>
      </dgm:t>
    </dgm:pt>
    <dgm:pt modelId="{3E2A4CB4-89DC-4FE8-9C3A-CD28111FB296}" type="sibTrans" cxnId="{A51251AD-5228-4F07-BF8B-F908DC802018}">
      <dgm:prSet/>
      <dgm:spPr/>
      <dgm:t>
        <a:bodyPr/>
        <a:lstStyle/>
        <a:p>
          <a:endParaRPr lang="en-US"/>
        </a:p>
      </dgm:t>
    </dgm:pt>
    <dgm:pt modelId="{60427343-D2A7-4EB7-B7EF-FF7022E6B516}">
      <dgm:prSet custT="1"/>
      <dgm:spPr/>
      <dgm:t>
        <a:bodyPr/>
        <a:lstStyle/>
        <a:p>
          <a:pPr rtl="0"/>
          <a:r>
            <a:rPr lang="en-US" sz="2500">
              <a:latin typeface="Century Gothic" panose="020B0502020202020204" pitchFamily="34" charset="0"/>
            </a:rPr>
            <a:t>Play dates</a:t>
          </a:r>
          <a:r>
            <a:rPr lang="en-US" sz="2300">
              <a:latin typeface="Berlin Sans FB"/>
            </a:rPr>
            <a:t> </a:t>
          </a:r>
        </a:p>
      </dgm:t>
    </dgm:pt>
    <dgm:pt modelId="{C9AA07DB-DF03-4C90-8F51-4EDA03FD590B}" type="parTrans" cxnId="{DABE33D4-E412-4AE4-B86E-CF28B48AAFE7}">
      <dgm:prSet/>
      <dgm:spPr/>
      <dgm:t>
        <a:bodyPr/>
        <a:lstStyle/>
        <a:p>
          <a:endParaRPr lang="en-US"/>
        </a:p>
      </dgm:t>
    </dgm:pt>
    <dgm:pt modelId="{95B69138-E435-4702-8082-792014A62582}" type="sibTrans" cxnId="{DABE33D4-E412-4AE4-B86E-CF28B48AAFE7}">
      <dgm:prSet/>
      <dgm:spPr/>
      <dgm:t>
        <a:bodyPr/>
        <a:lstStyle/>
        <a:p>
          <a:endParaRPr lang="en-US"/>
        </a:p>
      </dgm:t>
    </dgm:pt>
    <dgm:pt modelId="{48E699CA-427E-4B27-82EA-0D58CA1776AC}" type="pres">
      <dgm:prSet presAssocID="{0561228D-B0C1-4686-BFCA-FA5B4BA3CDE7}" presName="vert0" presStyleCnt="0">
        <dgm:presLayoutVars>
          <dgm:dir/>
          <dgm:animOne val="branch"/>
          <dgm:animLvl val="lvl"/>
        </dgm:presLayoutVars>
      </dgm:prSet>
      <dgm:spPr/>
    </dgm:pt>
    <dgm:pt modelId="{705499D9-9501-44AF-854D-EEF6C444D42A}" type="pres">
      <dgm:prSet presAssocID="{FE50724C-467C-4192-BBE2-9EABDB130AD6}" presName="thickLine" presStyleLbl="alignNode1" presStyleIdx="0" presStyleCnt="9"/>
      <dgm:spPr/>
    </dgm:pt>
    <dgm:pt modelId="{5BBCC165-2C89-4385-B6A8-FA08D4AC526D}" type="pres">
      <dgm:prSet presAssocID="{FE50724C-467C-4192-BBE2-9EABDB130AD6}" presName="horz1" presStyleCnt="0"/>
      <dgm:spPr/>
    </dgm:pt>
    <dgm:pt modelId="{C532199D-36E0-4317-AA80-F857D85DF109}" type="pres">
      <dgm:prSet presAssocID="{FE50724C-467C-4192-BBE2-9EABDB130AD6}" presName="tx1" presStyleLbl="revTx" presStyleIdx="0" presStyleCnt="9"/>
      <dgm:spPr/>
    </dgm:pt>
    <dgm:pt modelId="{0B423855-B018-4975-A0F9-AF8397FAE8BC}" type="pres">
      <dgm:prSet presAssocID="{FE50724C-467C-4192-BBE2-9EABDB130AD6}" presName="vert1" presStyleCnt="0"/>
      <dgm:spPr/>
    </dgm:pt>
    <dgm:pt modelId="{820E6A15-BC88-431B-A844-984D4CC3BB13}" type="pres">
      <dgm:prSet presAssocID="{AE6CE6BD-86FF-4BAF-BF6E-1D308148E0E8}" presName="thickLine" presStyleLbl="alignNode1" presStyleIdx="1" presStyleCnt="9"/>
      <dgm:spPr/>
    </dgm:pt>
    <dgm:pt modelId="{7FCB668C-07E5-48EA-A41E-0B43E99CE2D7}" type="pres">
      <dgm:prSet presAssocID="{AE6CE6BD-86FF-4BAF-BF6E-1D308148E0E8}" presName="horz1" presStyleCnt="0"/>
      <dgm:spPr/>
    </dgm:pt>
    <dgm:pt modelId="{5365549F-5163-4B71-9D3D-D5D9C4D469B1}" type="pres">
      <dgm:prSet presAssocID="{AE6CE6BD-86FF-4BAF-BF6E-1D308148E0E8}" presName="tx1" presStyleLbl="revTx" presStyleIdx="1" presStyleCnt="9"/>
      <dgm:spPr/>
    </dgm:pt>
    <dgm:pt modelId="{12D13198-20E9-4CB6-983A-DEEEC216AA5B}" type="pres">
      <dgm:prSet presAssocID="{AE6CE6BD-86FF-4BAF-BF6E-1D308148E0E8}" presName="vert1" presStyleCnt="0"/>
      <dgm:spPr/>
    </dgm:pt>
    <dgm:pt modelId="{EDEA908D-5657-4088-8CB8-7DD127C574DE}" type="pres">
      <dgm:prSet presAssocID="{4AD0A46D-D2FB-4895-8F86-6C514E180DA2}" presName="thickLine" presStyleLbl="alignNode1" presStyleIdx="2" presStyleCnt="9"/>
      <dgm:spPr/>
    </dgm:pt>
    <dgm:pt modelId="{7494DA7B-39C6-4FAE-847F-452B5E38220E}" type="pres">
      <dgm:prSet presAssocID="{4AD0A46D-D2FB-4895-8F86-6C514E180DA2}" presName="horz1" presStyleCnt="0"/>
      <dgm:spPr/>
    </dgm:pt>
    <dgm:pt modelId="{FE1028A1-204C-46FE-9F01-8729FD5AF802}" type="pres">
      <dgm:prSet presAssocID="{4AD0A46D-D2FB-4895-8F86-6C514E180DA2}" presName="tx1" presStyleLbl="revTx" presStyleIdx="2" presStyleCnt="9"/>
      <dgm:spPr/>
    </dgm:pt>
    <dgm:pt modelId="{E5A3F73F-B756-48C4-A336-2EE9329CC821}" type="pres">
      <dgm:prSet presAssocID="{4AD0A46D-D2FB-4895-8F86-6C514E180DA2}" presName="vert1" presStyleCnt="0"/>
      <dgm:spPr/>
    </dgm:pt>
    <dgm:pt modelId="{A5EB77F5-2B67-4040-AC5A-865A46F2DF4B}" type="pres">
      <dgm:prSet presAssocID="{75F0533B-8EEB-493B-A8ED-5096A20075AB}" presName="thickLine" presStyleLbl="alignNode1" presStyleIdx="3" presStyleCnt="9"/>
      <dgm:spPr/>
    </dgm:pt>
    <dgm:pt modelId="{385489BE-613B-4DED-802C-4D8E1D4F7B01}" type="pres">
      <dgm:prSet presAssocID="{75F0533B-8EEB-493B-A8ED-5096A20075AB}" presName="horz1" presStyleCnt="0"/>
      <dgm:spPr/>
    </dgm:pt>
    <dgm:pt modelId="{EA8328BC-08FB-461D-9B27-958317D388EB}" type="pres">
      <dgm:prSet presAssocID="{75F0533B-8EEB-493B-A8ED-5096A20075AB}" presName="tx1" presStyleLbl="revTx" presStyleIdx="3" presStyleCnt="9"/>
      <dgm:spPr/>
    </dgm:pt>
    <dgm:pt modelId="{0700895E-D2C8-4B14-9C17-589E18F306AC}" type="pres">
      <dgm:prSet presAssocID="{75F0533B-8EEB-493B-A8ED-5096A20075AB}" presName="vert1" presStyleCnt="0"/>
      <dgm:spPr/>
    </dgm:pt>
    <dgm:pt modelId="{34F48932-4BD1-4D69-80EF-B3BF3FFEE62B}" type="pres">
      <dgm:prSet presAssocID="{E0CD6B60-A5E6-41C2-B39A-62C58C819E56}" presName="thickLine" presStyleLbl="alignNode1" presStyleIdx="4" presStyleCnt="9"/>
      <dgm:spPr/>
    </dgm:pt>
    <dgm:pt modelId="{7A730BC8-8BDC-41DD-A2A2-C802FB05B321}" type="pres">
      <dgm:prSet presAssocID="{E0CD6B60-A5E6-41C2-B39A-62C58C819E56}" presName="horz1" presStyleCnt="0"/>
      <dgm:spPr/>
    </dgm:pt>
    <dgm:pt modelId="{613CA607-100B-4423-9970-DB4821303150}" type="pres">
      <dgm:prSet presAssocID="{E0CD6B60-A5E6-41C2-B39A-62C58C819E56}" presName="tx1" presStyleLbl="revTx" presStyleIdx="4" presStyleCnt="9"/>
      <dgm:spPr/>
    </dgm:pt>
    <dgm:pt modelId="{00507360-4629-4C38-A1CD-AF06D2571317}" type="pres">
      <dgm:prSet presAssocID="{E0CD6B60-A5E6-41C2-B39A-62C58C819E56}" presName="vert1" presStyleCnt="0"/>
      <dgm:spPr/>
    </dgm:pt>
    <dgm:pt modelId="{7533151A-FEA9-4AF3-B713-38440308DDD3}" type="pres">
      <dgm:prSet presAssocID="{0FA86074-DA48-4980-B804-2B63BCF9291A}" presName="thickLine" presStyleLbl="alignNode1" presStyleIdx="5" presStyleCnt="9"/>
      <dgm:spPr/>
    </dgm:pt>
    <dgm:pt modelId="{9F2CF8F6-67C7-4BA7-A6D0-72CC8D91ACC1}" type="pres">
      <dgm:prSet presAssocID="{0FA86074-DA48-4980-B804-2B63BCF9291A}" presName="horz1" presStyleCnt="0"/>
      <dgm:spPr/>
    </dgm:pt>
    <dgm:pt modelId="{E73D7C97-1649-4A6A-85FE-BFC80429E133}" type="pres">
      <dgm:prSet presAssocID="{0FA86074-DA48-4980-B804-2B63BCF9291A}" presName="tx1" presStyleLbl="revTx" presStyleIdx="5" presStyleCnt="9" custScaleY="167325"/>
      <dgm:spPr/>
    </dgm:pt>
    <dgm:pt modelId="{D984837E-5AD3-46B5-B7D3-F69BB3AD1A9C}" type="pres">
      <dgm:prSet presAssocID="{0FA86074-DA48-4980-B804-2B63BCF9291A}" presName="vert1" presStyleCnt="0"/>
      <dgm:spPr/>
    </dgm:pt>
    <dgm:pt modelId="{0BF8B190-26E4-4811-B09B-3098EAA58BA6}" type="pres">
      <dgm:prSet presAssocID="{1C2B74B4-DB3F-43A9-8A9D-4DD7C4616EB5}" presName="thickLine" presStyleLbl="alignNode1" presStyleIdx="6" presStyleCnt="9"/>
      <dgm:spPr/>
    </dgm:pt>
    <dgm:pt modelId="{0542F525-8F6A-4F7B-89A1-245998A3F6D0}" type="pres">
      <dgm:prSet presAssocID="{1C2B74B4-DB3F-43A9-8A9D-4DD7C4616EB5}" presName="horz1" presStyleCnt="0"/>
      <dgm:spPr/>
    </dgm:pt>
    <dgm:pt modelId="{931CE42D-576F-4E90-BA84-1EC26B4E288D}" type="pres">
      <dgm:prSet presAssocID="{1C2B74B4-DB3F-43A9-8A9D-4DD7C4616EB5}" presName="tx1" presStyleLbl="revTx" presStyleIdx="6" presStyleCnt="9"/>
      <dgm:spPr/>
    </dgm:pt>
    <dgm:pt modelId="{6CCADA1C-27A1-4409-9C7A-049ACC8EB8B9}" type="pres">
      <dgm:prSet presAssocID="{1C2B74B4-DB3F-43A9-8A9D-4DD7C4616EB5}" presName="vert1" presStyleCnt="0"/>
      <dgm:spPr/>
    </dgm:pt>
    <dgm:pt modelId="{932F3E79-1521-4A62-80D5-05598F9E2CED}" type="pres">
      <dgm:prSet presAssocID="{3229DAC1-F92B-4824-B98B-12062C0E9F59}" presName="thickLine" presStyleLbl="alignNode1" presStyleIdx="7" presStyleCnt="9"/>
      <dgm:spPr/>
    </dgm:pt>
    <dgm:pt modelId="{743DCDEB-7ED3-4331-85C2-9FBB8CE2A013}" type="pres">
      <dgm:prSet presAssocID="{3229DAC1-F92B-4824-B98B-12062C0E9F59}" presName="horz1" presStyleCnt="0"/>
      <dgm:spPr/>
    </dgm:pt>
    <dgm:pt modelId="{B11CA7F3-8ACF-43C3-A983-793391D7FCC7}" type="pres">
      <dgm:prSet presAssocID="{3229DAC1-F92B-4824-B98B-12062C0E9F59}" presName="tx1" presStyleLbl="revTx" presStyleIdx="7" presStyleCnt="9" custScaleY="201605"/>
      <dgm:spPr/>
    </dgm:pt>
    <dgm:pt modelId="{25B553B1-C771-4237-BEDA-FA9A736116D9}" type="pres">
      <dgm:prSet presAssocID="{3229DAC1-F92B-4824-B98B-12062C0E9F59}" presName="vert1" presStyleCnt="0"/>
      <dgm:spPr/>
    </dgm:pt>
    <dgm:pt modelId="{1295F052-5808-44DF-A56D-1B3707CA6019}" type="pres">
      <dgm:prSet presAssocID="{60427343-D2A7-4EB7-B7EF-FF7022E6B516}" presName="thickLine" presStyleLbl="alignNode1" presStyleIdx="8" presStyleCnt="9"/>
      <dgm:spPr/>
    </dgm:pt>
    <dgm:pt modelId="{E36C5BC4-314E-46B9-9E11-D44EBD33A337}" type="pres">
      <dgm:prSet presAssocID="{60427343-D2A7-4EB7-B7EF-FF7022E6B516}" presName="horz1" presStyleCnt="0"/>
      <dgm:spPr/>
    </dgm:pt>
    <dgm:pt modelId="{67E4EBE8-D45F-4141-AC60-2D01A278B23A}" type="pres">
      <dgm:prSet presAssocID="{60427343-D2A7-4EB7-B7EF-FF7022E6B516}" presName="tx1" presStyleLbl="revTx" presStyleIdx="8" presStyleCnt="9"/>
      <dgm:spPr/>
    </dgm:pt>
    <dgm:pt modelId="{434FBF2D-1546-4ABE-8F0E-0FCC5D8A427B}" type="pres">
      <dgm:prSet presAssocID="{60427343-D2A7-4EB7-B7EF-FF7022E6B516}" presName="vert1" presStyleCnt="0"/>
      <dgm:spPr/>
    </dgm:pt>
  </dgm:ptLst>
  <dgm:cxnLst>
    <dgm:cxn modelId="{D9B71602-2760-4A42-AFC9-E5733A371A1B}" type="presOf" srcId="{4AD0A46D-D2FB-4895-8F86-6C514E180DA2}" destId="{FE1028A1-204C-46FE-9F01-8729FD5AF802}" srcOrd="0" destOrd="0" presId="urn:microsoft.com/office/officeart/2008/layout/LinedList"/>
    <dgm:cxn modelId="{DB4BFD0B-3E94-4858-8F99-6146500B12D1}" srcId="{0561228D-B0C1-4686-BFCA-FA5B4BA3CDE7}" destId="{0FA86074-DA48-4980-B804-2B63BCF9291A}" srcOrd="5" destOrd="0" parTransId="{D9DE83AC-6248-4EAB-B1D1-8B565AC34D87}" sibTransId="{67AC5EAD-62AF-400B-926D-6583722575D8}"/>
    <dgm:cxn modelId="{77120713-58F7-4F9B-BEF7-58340C776BA8}" srcId="{0561228D-B0C1-4686-BFCA-FA5B4BA3CDE7}" destId="{AE6CE6BD-86FF-4BAF-BF6E-1D308148E0E8}" srcOrd="1" destOrd="0" parTransId="{C138290F-EB2E-40ED-B3E3-2E0B57A1796D}" sibTransId="{4DD996D4-82D6-4479-A1F4-0138C59D5E2D}"/>
    <dgm:cxn modelId="{288A5B14-D152-4C3D-854C-F9C961F0908F}" type="presOf" srcId="{1C2B74B4-DB3F-43A9-8A9D-4DD7C4616EB5}" destId="{931CE42D-576F-4E90-BA84-1EC26B4E288D}" srcOrd="0" destOrd="0" presId="urn:microsoft.com/office/officeart/2008/layout/LinedList"/>
    <dgm:cxn modelId="{4350D841-2157-4EA0-834E-FA0AB64CEDD5}" type="presOf" srcId="{0FA86074-DA48-4980-B804-2B63BCF9291A}" destId="{E73D7C97-1649-4A6A-85FE-BFC80429E133}" srcOrd="0" destOrd="0" presId="urn:microsoft.com/office/officeart/2008/layout/LinedList"/>
    <dgm:cxn modelId="{BD4FA367-CA84-4545-A7BE-86447EE9ADD3}" srcId="{0561228D-B0C1-4686-BFCA-FA5B4BA3CDE7}" destId="{75F0533B-8EEB-493B-A8ED-5096A20075AB}" srcOrd="3" destOrd="0" parTransId="{086C03F7-17DF-4896-B1CB-1AFB5950CC70}" sibTransId="{93B2CFC2-C69C-4760-A587-B34D31BA0B10}"/>
    <dgm:cxn modelId="{DFC52069-B2F0-4BA0-9644-D572335ABE4C}" type="presOf" srcId="{E0CD6B60-A5E6-41C2-B39A-62C58C819E56}" destId="{613CA607-100B-4423-9970-DB4821303150}" srcOrd="0" destOrd="0" presId="urn:microsoft.com/office/officeart/2008/layout/LinedList"/>
    <dgm:cxn modelId="{B9E84269-107C-4084-A6EB-E00CBC45CD3F}" type="presOf" srcId="{0561228D-B0C1-4686-BFCA-FA5B4BA3CDE7}" destId="{48E699CA-427E-4B27-82EA-0D58CA1776AC}" srcOrd="0" destOrd="0" presId="urn:microsoft.com/office/officeart/2008/layout/LinedList"/>
    <dgm:cxn modelId="{5FAD296F-1ECC-4AA9-B69C-9729A1FCD87E}" srcId="{0561228D-B0C1-4686-BFCA-FA5B4BA3CDE7}" destId="{FE50724C-467C-4192-BBE2-9EABDB130AD6}" srcOrd="0" destOrd="0" parTransId="{D6AA3C37-E591-4F03-AAB8-4C5650502B07}" sibTransId="{C2004BCB-A372-489C-A20F-95AE3405B501}"/>
    <dgm:cxn modelId="{20A81F70-795B-4C0D-AFCE-EDE5FB4ADF01}" type="presOf" srcId="{FE50724C-467C-4192-BBE2-9EABDB130AD6}" destId="{C532199D-36E0-4317-AA80-F857D85DF109}" srcOrd="0" destOrd="0" presId="urn:microsoft.com/office/officeart/2008/layout/LinedList"/>
    <dgm:cxn modelId="{C4AA8774-ACD8-4805-8A99-839B5D94110F}" srcId="{0561228D-B0C1-4686-BFCA-FA5B4BA3CDE7}" destId="{4AD0A46D-D2FB-4895-8F86-6C514E180DA2}" srcOrd="2" destOrd="0" parTransId="{A94A5686-ED87-4B3D-9BC2-95A45281E4FB}" sibTransId="{55FFB10B-C526-4883-8506-7862F177704D}"/>
    <dgm:cxn modelId="{D0110482-BB7C-4A76-8738-5DB984A059FE}" type="presOf" srcId="{AE6CE6BD-86FF-4BAF-BF6E-1D308148E0E8}" destId="{5365549F-5163-4B71-9D3D-D5D9C4D469B1}" srcOrd="0" destOrd="0" presId="urn:microsoft.com/office/officeart/2008/layout/LinedList"/>
    <dgm:cxn modelId="{A09F8D8A-D2EA-4DF3-AD02-C604A283F58C}" type="presOf" srcId="{3229DAC1-F92B-4824-B98B-12062C0E9F59}" destId="{B11CA7F3-8ACF-43C3-A983-793391D7FCC7}" srcOrd="0" destOrd="0" presId="urn:microsoft.com/office/officeart/2008/layout/LinedList"/>
    <dgm:cxn modelId="{D8848B92-37C1-4C21-82CE-63E20B9B7C02}" type="presOf" srcId="{60427343-D2A7-4EB7-B7EF-FF7022E6B516}" destId="{67E4EBE8-D45F-4141-AC60-2D01A278B23A}" srcOrd="0" destOrd="0" presId="urn:microsoft.com/office/officeart/2008/layout/LinedList"/>
    <dgm:cxn modelId="{A51251AD-5228-4F07-BF8B-F908DC802018}" srcId="{0561228D-B0C1-4686-BFCA-FA5B4BA3CDE7}" destId="{3229DAC1-F92B-4824-B98B-12062C0E9F59}" srcOrd="7" destOrd="0" parTransId="{0D33E6FB-91F6-402E-ABCF-613A9AFAE95F}" sibTransId="{3E2A4CB4-89DC-4FE8-9C3A-CD28111FB296}"/>
    <dgm:cxn modelId="{DABE33D4-E412-4AE4-B86E-CF28B48AAFE7}" srcId="{0561228D-B0C1-4686-BFCA-FA5B4BA3CDE7}" destId="{60427343-D2A7-4EB7-B7EF-FF7022E6B516}" srcOrd="8" destOrd="0" parTransId="{C9AA07DB-DF03-4C90-8F51-4EDA03FD590B}" sibTransId="{95B69138-E435-4702-8082-792014A62582}"/>
    <dgm:cxn modelId="{7AF248D4-D1AC-41B0-8860-607C636206A1}" srcId="{0561228D-B0C1-4686-BFCA-FA5B4BA3CDE7}" destId="{E0CD6B60-A5E6-41C2-B39A-62C58C819E56}" srcOrd="4" destOrd="0" parTransId="{B54BBAE6-E89A-4120-8D7C-2E5934B43FA3}" sibTransId="{8CD93AEF-F366-4673-8CFE-EF431880D9EE}"/>
    <dgm:cxn modelId="{26EBB1DF-634B-4FCF-BBC0-B768B2211281}" type="presOf" srcId="{75F0533B-8EEB-493B-A8ED-5096A20075AB}" destId="{EA8328BC-08FB-461D-9B27-958317D388EB}" srcOrd="0" destOrd="0" presId="urn:microsoft.com/office/officeart/2008/layout/LinedList"/>
    <dgm:cxn modelId="{F6E44CE1-32E2-4073-8256-DBE472E6D39B}" srcId="{0561228D-B0C1-4686-BFCA-FA5B4BA3CDE7}" destId="{1C2B74B4-DB3F-43A9-8A9D-4DD7C4616EB5}" srcOrd="6" destOrd="0" parTransId="{1C3E863F-3327-403D-BDD6-3F65B327DBB7}" sibTransId="{52D3A397-8EAB-467D-A678-CA4AFD7908CF}"/>
    <dgm:cxn modelId="{27ACE5A0-38AC-4F09-8BD3-A39BF6F59BAD}" type="presParOf" srcId="{48E699CA-427E-4B27-82EA-0D58CA1776AC}" destId="{705499D9-9501-44AF-854D-EEF6C444D42A}" srcOrd="0" destOrd="0" presId="urn:microsoft.com/office/officeart/2008/layout/LinedList"/>
    <dgm:cxn modelId="{5160FF02-F383-4A2C-BB5A-11793E289452}" type="presParOf" srcId="{48E699CA-427E-4B27-82EA-0D58CA1776AC}" destId="{5BBCC165-2C89-4385-B6A8-FA08D4AC526D}" srcOrd="1" destOrd="0" presId="urn:microsoft.com/office/officeart/2008/layout/LinedList"/>
    <dgm:cxn modelId="{810566B4-2204-452B-BB96-A11D7E86402D}" type="presParOf" srcId="{5BBCC165-2C89-4385-B6A8-FA08D4AC526D}" destId="{C532199D-36E0-4317-AA80-F857D85DF109}" srcOrd="0" destOrd="0" presId="urn:microsoft.com/office/officeart/2008/layout/LinedList"/>
    <dgm:cxn modelId="{2085935B-CD4A-4DC2-ADA8-C059C31CFBCC}" type="presParOf" srcId="{5BBCC165-2C89-4385-B6A8-FA08D4AC526D}" destId="{0B423855-B018-4975-A0F9-AF8397FAE8BC}" srcOrd="1" destOrd="0" presId="urn:microsoft.com/office/officeart/2008/layout/LinedList"/>
    <dgm:cxn modelId="{DFAC1653-ABF8-4AB9-B0F0-69D2D0A80A62}" type="presParOf" srcId="{48E699CA-427E-4B27-82EA-0D58CA1776AC}" destId="{820E6A15-BC88-431B-A844-984D4CC3BB13}" srcOrd="2" destOrd="0" presId="urn:microsoft.com/office/officeart/2008/layout/LinedList"/>
    <dgm:cxn modelId="{A41EC953-D031-46BB-A8E7-CAE58329F2AD}" type="presParOf" srcId="{48E699CA-427E-4B27-82EA-0D58CA1776AC}" destId="{7FCB668C-07E5-48EA-A41E-0B43E99CE2D7}" srcOrd="3" destOrd="0" presId="urn:microsoft.com/office/officeart/2008/layout/LinedList"/>
    <dgm:cxn modelId="{94FC1D91-43E9-4DA8-A2E8-74AB9B1CD614}" type="presParOf" srcId="{7FCB668C-07E5-48EA-A41E-0B43E99CE2D7}" destId="{5365549F-5163-4B71-9D3D-D5D9C4D469B1}" srcOrd="0" destOrd="0" presId="urn:microsoft.com/office/officeart/2008/layout/LinedList"/>
    <dgm:cxn modelId="{8D59A8E8-BFB4-4E0E-BD26-C23BDE98E929}" type="presParOf" srcId="{7FCB668C-07E5-48EA-A41E-0B43E99CE2D7}" destId="{12D13198-20E9-4CB6-983A-DEEEC216AA5B}" srcOrd="1" destOrd="0" presId="urn:microsoft.com/office/officeart/2008/layout/LinedList"/>
    <dgm:cxn modelId="{6245EC3F-5D1A-4044-A0CA-DF5FF83F0290}" type="presParOf" srcId="{48E699CA-427E-4B27-82EA-0D58CA1776AC}" destId="{EDEA908D-5657-4088-8CB8-7DD127C574DE}" srcOrd="4" destOrd="0" presId="urn:microsoft.com/office/officeart/2008/layout/LinedList"/>
    <dgm:cxn modelId="{26C9CBC1-C7F0-4BE8-AC99-57AD538D91D4}" type="presParOf" srcId="{48E699CA-427E-4B27-82EA-0D58CA1776AC}" destId="{7494DA7B-39C6-4FAE-847F-452B5E38220E}" srcOrd="5" destOrd="0" presId="urn:microsoft.com/office/officeart/2008/layout/LinedList"/>
    <dgm:cxn modelId="{9CD7DA15-37CF-4497-B7A9-FE14351A4F23}" type="presParOf" srcId="{7494DA7B-39C6-4FAE-847F-452B5E38220E}" destId="{FE1028A1-204C-46FE-9F01-8729FD5AF802}" srcOrd="0" destOrd="0" presId="urn:microsoft.com/office/officeart/2008/layout/LinedList"/>
    <dgm:cxn modelId="{CE0553AF-8012-4D06-8317-E0736A27F67E}" type="presParOf" srcId="{7494DA7B-39C6-4FAE-847F-452B5E38220E}" destId="{E5A3F73F-B756-48C4-A336-2EE9329CC821}" srcOrd="1" destOrd="0" presId="urn:microsoft.com/office/officeart/2008/layout/LinedList"/>
    <dgm:cxn modelId="{274181C0-6A7C-42CC-B100-EB801BF838B6}" type="presParOf" srcId="{48E699CA-427E-4B27-82EA-0D58CA1776AC}" destId="{A5EB77F5-2B67-4040-AC5A-865A46F2DF4B}" srcOrd="6" destOrd="0" presId="urn:microsoft.com/office/officeart/2008/layout/LinedList"/>
    <dgm:cxn modelId="{07495D9C-78D0-4959-BCB3-6E5C99624F33}" type="presParOf" srcId="{48E699CA-427E-4B27-82EA-0D58CA1776AC}" destId="{385489BE-613B-4DED-802C-4D8E1D4F7B01}" srcOrd="7" destOrd="0" presId="urn:microsoft.com/office/officeart/2008/layout/LinedList"/>
    <dgm:cxn modelId="{74C1F556-53AC-4FEF-AF09-7BF8F45996B6}" type="presParOf" srcId="{385489BE-613B-4DED-802C-4D8E1D4F7B01}" destId="{EA8328BC-08FB-461D-9B27-958317D388EB}" srcOrd="0" destOrd="0" presId="urn:microsoft.com/office/officeart/2008/layout/LinedList"/>
    <dgm:cxn modelId="{7E2676FD-FC6F-457A-9AFD-772FDD9DA0B5}" type="presParOf" srcId="{385489BE-613B-4DED-802C-4D8E1D4F7B01}" destId="{0700895E-D2C8-4B14-9C17-589E18F306AC}" srcOrd="1" destOrd="0" presId="urn:microsoft.com/office/officeart/2008/layout/LinedList"/>
    <dgm:cxn modelId="{35A92EFA-14E6-4E99-A268-228720F6EC47}" type="presParOf" srcId="{48E699CA-427E-4B27-82EA-0D58CA1776AC}" destId="{34F48932-4BD1-4D69-80EF-B3BF3FFEE62B}" srcOrd="8" destOrd="0" presId="urn:microsoft.com/office/officeart/2008/layout/LinedList"/>
    <dgm:cxn modelId="{1FF5EA3E-2377-4F97-A5A3-5FFBF0BE45D9}" type="presParOf" srcId="{48E699CA-427E-4B27-82EA-0D58CA1776AC}" destId="{7A730BC8-8BDC-41DD-A2A2-C802FB05B321}" srcOrd="9" destOrd="0" presId="urn:microsoft.com/office/officeart/2008/layout/LinedList"/>
    <dgm:cxn modelId="{3C5BCB1B-0F6D-4618-8D7C-770B222D19C2}" type="presParOf" srcId="{7A730BC8-8BDC-41DD-A2A2-C802FB05B321}" destId="{613CA607-100B-4423-9970-DB4821303150}" srcOrd="0" destOrd="0" presId="urn:microsoft.com/office/officeart/2008/layout/LinedList"/>
    <dgm:cxn modelId="{6F75D6C2-78E9-4DB4-AFCE-7FD4181C6902}" type="presParOf" srcId="{7A730BC8-8BDC-41DD-A2A2-C802FB05B321}" destId="{00507360-4629-4C38-A1CD-AF06D2571317}" srcOrd="1" destOrd="0" presId="urn:microsoft.com/office/officeart/2008/layout/LinedList"/>
    <dgm:cxn modelId="{FEA37670-91D4-4C19-9ECF-079361191698}" type="presParOf" srcId="{48E699CA-427E-4B27-82EA-0D58CA1776AC}" destId="{7533151A-FEA9-4AF3-B713-38440308DDD3}" srcOrd="10" destOrd="0" presId="urn:microsoft.com/office/officeart/2008/layout/LinedList"/>
    <dgm:cxn modelId="{0B40742B-CCF0-4D15-8636-A7B4C0B5F8DA}" type="presParOf" srcId="{48E699CA-427E-4B27-82EA-0D58CA1776AC}" destId="{9F2CF8F6-67C7-4BA7-A6D0-72CC8D91ACC1}" srcOrd="11" destOrd="0" presId="urn:microsoft.com/office/officeart/2008/layout/LinedList"/>
    <dgm:cxn modelId="{BDCE17B9-4B47-4C21-A0D3-4EEEC560EB38}" type="presParOf" srcId="{9F2CF8F6-67C7-4BA7-A6D0-72CC8D91ACC1}" destId="{E73D7C97-1649-4A6A-85FE-BFC80429E133}" srcOrd="0" destOrd="0" presId="urn:microsoft.com/office/officeart/2008/layout/LinedList"/>
    <dgm:cxn modelId="{16AD0634-DA95-4179-B4E4-DF48F8BDDCD2}" type="presParOf" srcId="{9F2CF8F6-67C7-4BA7-A6D0-72CC8D91ACC1}" destId="{D984837E-5AD3-46B5-B7D3-F69BB3AD1A9C}" srcOrd="1" destOrd="0" presId="urn:microsoft.com/office/officeart/2008/layout/LinedList"/>
    <dgm:cxn modelId="{D57CFAF1-D4F5-429D-B01E-2B08FBB99738}" type="presParOf" srcId="{48E699CA-427E-4B27-82EA-0D58CA1776AC}" destId="{0BF8B190-26E4-4811-B09B-3098EAA58BA6}" srcOrd="12" destOrd="0" presId="urn:microsoft.com/office/officeart/2008/layout/LinedList"/>
    <dgm:cxn modelId="{693DD176-9E99-4A27-BF8A-5BE1AC70EDC7}" type="presParOf" srcId="{48E699CA-427E-4B27-82EA-0D58CA1776AC}" destId="{0542F525-8F6A-4F7B-89A1-245998A3F6D0}" srcOrd="13" destOrd="0" presId="urn:microsoft.com/office/officeart/2008/layout/LinedList"/>
    <dgm:cxn modelId="{132411AE-3E2B-4030-AFE2-F8B08DBC10BE}" type="presParOf" srcId="{0542F525-8F6A-4F7B-89A1-245998A3F6D0}" destId="{931CE42D-576F-4E90-BA84-1EC26B4E288D}" srcOrd="0" destOrd="0" presId="urn:microsoft.com/office/officeart/2008/layout/LinedList"/>
    <dgm:cxn modelId="{76FCC40F-CDEC-4DD5-B09A-B567409985A9}" type="presParOf" srcId="{0542F525-8F6A-4F7B-89A1-245998A3F6D0}" destId="{6CCADA1C-27A1-4409-9C7A-049ACC8EB8B9}" srcOrd="1" destOrd="0" presId="urn:microsoft.com/office/officeart/2008/layout/LinedList"/>
    <dgm:cxn modelId="{F3048B32-22EA-452B-8310-F0179D8A5442}" type="presParOf" srcId="{48E699CA-427E-4B27-82EA-0D58CA1776AC}" destId="{932F3E79-1521-4A62-80D5-05598F9E2CED}" srcOrd="14" destOrd="0" presId="urn:microsoft.com/office/officeart/2008/layout/LinedList"/>
    <dgm:cxn modelId="{21FC3133-26D2-4D5C-8B76-9498708DE575}" type="presParOf" srcId="{48E699CA-427E-4B27-82EA-0D58CA1776AC}" destId="{743DCDEB-7ED3-4331-85C2-9FBB8CE2A013}" srcOrd="15" destOrd="0" presId="urn:microsoft.com/office/officeart/2008/layout/LinedList"/>
    <dgm:cxn modelId="{A094B044-51F5-40FF-A74D-EF4AE06D78D0}" type="presParOf" srcId="{743DCDEB-7ED3-4331-85C2-9FBB8CE2A013}" destId="{B11CA7F3-8ACF-43C3-A983-793391D7FCC7}" srcOrd="0" destOrd="0" presId="urn:microsoft.com/office/officeart/2008/layout/LinedList"/>
    <dgm:cxn modelId="{16FC4D28-09FD-42A8-922C-02751A776AC4}" type="presParOf" srcId="{743DCDEB-7ED3-4331-85C2-9FBB8CE2A013}" destId="{25B553B1-C771-4237-BEDA-FA9A736116D9}" srcOrd="1" destOrd="0" presId="urn:microsoft.com/office/officeart/2008/layout/LinedList"/>
    <dgm:cxn modelId="{D7448435-2AB8-48EB-A7E2-E0ED8B1ADEE1}" type="presParOf" srcId="{48E699CA-427E-4B27-82EA-0D58CA1776AC}" destId="{1295F052-5808-44DF-A56D-1B3707CA6019}" srcOrd="16" destOrd="0" presId="urn:microsoft.com/office/officeart/2008/layout/LinedList"/>
    <dgm:cxn modelId="{EB2EBDFD-FC82-490C-8C12-9567A05FCEEA}" type="presParOf" srcId="{48E699CA-427E-4B27-82EA-0D58CA1776AC}" destId="{E36C5BC4-314E-46B9-9E11-D44EBD33A337}" srcOrd="17" destOrd="0" presId="urn:microsoft.com/office/officeart/2008/layout/LinedList"/>
    <dgm:cxn modelId="{E2BFE5C3-D380-4BD3-BA9A-78B1ED664A21}" type="presParOf" srcId="{E36C5BC4-314E-46B9-9E11-D44EBD33A337}" destId="{67E4EBE8-D45F-4141-AC60-2D01A278B23A}" srcOrd="0" destOrd="0" presId="urn:microsoft.com/office/officeart/2008/layout/LinedList"/>
    <dgm:cxn modelId="{860673C3-1914-4A56-AB7C-59FC92B30DD2}" type="presParOf" srcId="{E36C5BC4-314E-46B9-9E11-D44EBD33A337}" destId="{434FBF2D-1546-4ABE-8F0E-0FCC5D8A42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4968E1-B90D-48AE-B41C-6571D645C9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C7E81B-CAE2-4FEF-AD10-DA19F655B855}">
      <dgm:prSet custT="1"/>
      <dgm:spPr/>
      <dgm:t>
        <a:bodyPr/>
        <a:lstStyle/>
        <a:p>
          <a:r>
            <a:rPr lang="en-US" sz="2500">
              <a:latin typeface="Century Gothic"/>
            </a:rPr>
            <a:t>Recognize name in print</a:t>
          </a:r>
        </a:p>
      </dgm:t>
    </dgm:pt>
    <dgm:pt modelId="{6FD35776-5DC5-46B9-A5FE-E58752FA8613}" type="parTrans" cxnId="{F3872F32-FD07-439B-AC12-B11B056FB6B1}">
      <dgm:prSet/>
      <dgm:spPr/>
      <dgm:t>
        <a:bodyPr/>
        <a:lstStyle/>
        <a:p>
          <a:endParaRPr lang="en-US"/>
        </a:p>
      </dgm:t>
    </dgm:pt>
    <dgm:pt modelId="{D6460C02-87F9-451D-83D7-653C6C608FD7}" type="sibTrans" cxnId="{F3872F32-FD07-439B-AC12-B11B056FB6B1}">
      <dgm:prSet/>
      <dgm:spPr/>
      <dgm:t>
        <a:bodyPr/>
        <a:lstStyle/>
        <a:p>
          <a:endParaRPr lang="en-US"/>
        </a:p>
      </dgm:t>
    </dgm:pt>
    <dgm:pt modelId="{234E4031-8D6B-4D88-8A68-C4313AD357E9}">
      <dgm:prSet custT="1"/>
      <dgm:spPr/>
      <dgm:t>
        <a:bodyPr/>
        <a:lstStyle/>
        <a:p>
          <a:r>
            <a:rPr lang="en-US" sz="2500">
              <a:latin typeface="Century Gothic"/>
            </a:rPr>
            <a:t>Try to print name</a:t>
          </a:r>
        </a:p>
      </dgm:t>
    </dgm:pt>
    <dgm:pt modelId="{838171F8-88FB-454C-83EC-E66FEF3598A0}" type="parTrans" cxnId="{3CC616DE-309A-48FC-9399-A584165470EC}">
      <dgm:prSet/>
      <dgm:spPr/>
      <dgm:t>
        <a:bodyPr/>
        <a:lstStyle/>
        <a:p>
          <a:endParaRPr lang="en-US"/>
        </a:p>
      </dgm:t>
    </dgm:pt>
    <dgm:pt modelId="{D15567B3-D7F7-4F97-B5D4-66706F386320}" type="sibTrans" cxnId="{3CC616DE-309A-48FC-9399-A584165470EC}">
      <dgm:prSet/>
      <dgm:spPr/>
      <dgm:t>
        <a:bodyPr/>
        <a:lstStyle/>
        <a:p>
          <a:endParaRPr lang="en-US"/>
        </a:p>
      </dgm:t>
    </dgm:pt>
    <dgm:pt modelId="{8D281BBF-49E5-4433-8117-0C44C96B6A77}">
      <dgm:prSet custT="1"/>
      <dgm:spPr/>
      <dgm:t>
        <a:bodyPr/>
        <a:lstStyle/>
        <a:p>
          <a:pPr rtl="0"/>
          <a:r>
            <a:rPr lang="en-US" sz="2500">
              <a:latin typeface="Century Gothic"/>
            </a:rPr>
            <a:t>Interest in exploring letters and numbers</a:t>
          </a:r>
          <a:r>
            <a:rPr lang="en-US" sz="2400">
              <a:latin typeface="Berlin Sans FB"/>
            </a:rPr>
            <a:t> </a:t>
          </a:r>
        </a:p>
      </dgm:t>
    </dgm:pt>
    <dgm:pt modelId="{24BA966E-85F0-402E-B868-2EF0C9E582F4}" type="parTrans" cxnId="{A44E45AD-091F-4565-A3E3-8B7439711B49}">
      <dgm:prSet/>
      <dgm:spPr/>
      <dgm:t>
        <a:bodyPr/>
        <a:lstStyle/>
        <a:p>
          <a:endParaRPr lang="en-US"/>
        </a:p>
      </dgm:t>
    </dgm:pt>
    <dgm:pt modelId="{9E15CCA5-210F-4FC3-85A8-EF69E55FE8EB}" type="sibTrans" cxnId="{A44E45AD-091F-4565-A3E3-8B7439711B49}">
      <dgm:prSet/>
      <dgm:spPr/>
      <dgm:t>
        <a:bodyPr/>
        <a:lstStyle/>
        <a:p>
          <a:endParaRPr lang="en-US"/>
        </a:p>
      </dgm:t>
    </dgm:pt>
    <dgm:pt modelId="{3EF09CEA-3859-4B17-A889-F5E2BCCCF9B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500">
              <a:latin typeface="Century Gothic"/>
            </a:rPr>
            <a:t>Ability to sit and listen and attend for 5 – 10 minutes</a:t>
          </a:r>
        </a:p>
      </dgm:t>
    </dgm:pt>
    <dgm:pt modelId="{06C0CA01-0922-48BF-8704-712BB783B160}" type="parTrans" cxnId="{136AC2D5-D7D5-4907-B12A-E706B1BE5DF8}">
      <dgm:prSet/>
      <dgm:spPr/>
      <dgm:t>
        <a:bodyPr/>
        <a:lstStyle/>
        <a:p>
          <a:endParaRPr lang="en-US"/>
        </a:p>
      </dgm:t>
    </dgm:pt>
    <dgm:pt modelId="{A6639A80-7517-4EBE-824A-07CFC8FF1A49}" type="sibTrans" cxnId="{136AC2D5-D7D5-4907-B12A-E706B1BE5DF8}">
      <dgm:prSet/>
      <dgm:spPr/>
      <dgm:t>
        <a:bodyPr/>
        <a:lstStyle/>
        <a:p>
          <a:endParaRPr lang="en-US"/>
        </a:p>
      </dgm:t>
    </dgm:pt>
    <dgm:pt modelId="{85007187-1E03-41F5-8516-4915D44F7507}">
      <dgm:prSet custT="1"/>
      <dgm:spPr/>
      <dgm:t>
        <a:bodyPr/>
        <a:lstStyle/>
        <a:p>
          <a:r>
            <a:rPr lang="en-US" sz="2500">
              <a:latin typeface="Century Gothic"/>
            </a:rPr>
            <a:t>Follow one step directions</a:t>
          </a:r>
        </a:p>
      </dgm:t>
    </dgm:pt>
    <dgm:pt modelId="{F2398CA8-00C1-4522-880A-E1B2818B97FD}" type="parTrans" cxnId="{E2FA65A1-1EB0-4877-824B-AE72C07EEDE4}">
      <dgm:prSet/>
      <dgm:spPr/>
      <dgm:t>
        <a:bodyPr/>
        <a:lstStyle/>
        <a:p>
          <a:endParaRPr lang="en-US"/>
        </a:p>
      </dgm:t>
    </dgm:pt>
    <dgm:pt modelId="{1FFCAEB4-9D7C-40A3-8443-DE8CF294705F}" type="sibTrans" cxnId="{E2FA65A1-1EB0-4877-824B-AE72C07EEDE4}">
      <dgm:prSet/>
      <dgm:spPr/>
      <dgm:t>
        <a:bodyPr/>
        <a:lstStyle/>
        <a:p>
          <a:endParaRPr lang="en-US"/>
        </a:p>
      </dgm:t>
    </dgm:pt>
    <dgm:pt modelId="{EE651534-42C9-473F-A9A9-DF81311215CC}">
      <dgm:prSet custT="1"/>
      <dgm:spPr/>
      <dgm:t>
        <a:bodyPr/>
        <a:lstStyle/>
        <a:p>
          <a:r>
            <a:rPr lang="en-US" sz="2500">
              <a:latin typeface="Century Gothic"/>
            </a:rPr>
            <a:t>Scissors, glue, pencil, and </a:t>
          </a:r>
          <a:r>
            <a:rPr lang="en-US" sz="2500" err="1">
              <a:latin typeface="Century Gothic"/>
            </a:rPr>
            <a:t>colouring</a:t>
          </a:r>
          <a:r>
            <a:rPr lang="en-US" sz="2500">
              <a:latin typeface="Century Gothic"/>
            </a:rPr>
            <a:t> skills</a:t>
          </a:r>
        </a:p>
      </dgm:t>
    </dgm:pt>
    <dgm:pt modelId="{95BDF40D-69C1-4323-B0E0-44440CBAE5A6}" type="parTrans" cxnId="{98A4CD7A-6B48-4402-AAFE-5D3812FAA16C}">
      <dgm:prSet/>
      <dgm:spPr/>
      <dgm:t>
        <a:bodyPr/>
        <a:lstStyle/>
        <a:p>
          <a:endParaRPr lang="en-US"/>
        </a:p>
      </dgm:t>
    </dgm:pt>
    <dgm:pt modelId="{51069B31-26AE-4378-9804-07ADB94168F3}" type="sibTrans" cxnId="{98A4CD7A-6B48-4402-AAFE-5D3812FAA16C}">
      <dgm:prSet/>
      <dgm:spPr/>
      <dgm:t>
        <a:bodyPr/>
        <a:lstStyle/>
        <a:p>
          <a:endParaRPr lang="en-US"/>
        </a:p>
      </dgm:t>
    </dgm:pt>
    <dgm:pt modelId="{13C7FE52-80A6-42AB-91C1-B96824AD9790}">
      <dgm:prSet custT="1"/>
      <dgm:spPr/>
      <dgm:t>
        <a:bodyPr/>
        <a:lstStyle/>
        <a:p>
          <a:r>
            <a:rPr lang="en-US" sz="2500">
              <a:latin typeface="Century Gothic"/>
            </a:rPr>
            <a:t>Board games, card games, dice game &amp; pen and paper games (tic tac toe)</a:t>
          </a:r>
        </a:p>
      </dgm:t>
    </dgm:pt>
    <dgm:pt modelId="{214B713F-5546-4093-BAE6-3B25260DBABB}" type="parTrans" cxnId="{8C386A13-5929-4EC5-AAE9-DBEE7CF765EB}">
      <dgm:prSet/>
      <dgm:spPr/>
      <dgm:t>
        <a:bodyPr/>
        <a:lstStyle/>
        <a:p>
          <a:endParaRPr lang="en-US"/>
        </a:p>
      </dgm:t>
    </dgm:pt>
    <dgm:pt modelId="{6909EC4C-C3BC-4BC8-96BD-D7F9FF125406}" type="sibTrans" cxnId="{8C386A13-5929-4EC5-AAE9-DBEE7CF765EB}">
      <dgm:prSet/>
      <dgm:spPr/>
      <dgm:t>
        <a:bodyPr/>
        <a:lstStyle/>
        <a:p>
          <a:endParaRPr lang="en-US"/>
        </a:p>
      </dgm:t>
    </dgm:pt>
    <dgm:pt modelId="{59385B5B-8587-444A-8917-B0260218B879}" type="pres">
      <dgm:prSet presAssocID="{D14968E1-B90D-48AE-B41C-6571D645C90D}" presName="vert0" presStyleCnt="0">
        <dgm:presLayoutVars>
          <dgm:dir/>
          <dgm:animOne val="branch"/>
          <dgm:animLvl val="lvl"/>
        </dgm:presLayoutVars>
      </dgm:prSet>
      <dgm:spPr/>
    </dgm:pt>
    <dgm:pt modelId="{96F38353-6EB3-4EB5-9188-10C03777BE34}" type="pres">
      <dgm:prSet presAssocID="{B3C7E81B-CAE2-4FEF-AD10-DA19F655B855}" presName="thickLine" presStyleLbl="alignNode1" presStyleIdx="0" presStyleCnt="7"/>
      <dgm:spPr/>
    </dgm:pt>
    <dgm:pt modelId="{A98B97A9-D50D-473B-8E59-3C54647B9EAA}" type="pres">
      <dgm:prSet presAssocID="{B3C7E81B-CAE2-4FEF-AD10-DA19F655B855}" presName="horz1" presStyleCnt="0"/>
      <dgm:spPr/>
    </dgm:pt>
    <dgm:pt modelId="{24908EC3-D644-40FD-A76E-6763B7BCA561}" type="pres">
      <dgm:prSet presAssocID="{B3C7E81B-CAE2-4FEF-AD10-DA19F655B855}" presName="tx1" presStyleLbl="revTx" presStyleIdx="0" presStyleCnt="7" custScaleY="72819"/>
      <dgm:spPr/>
    </dgm:pt>
    <dgm:pt modelId="{04AE5DC0-9300-48DD-BDAE-4809B306A3CF}" type="pres">
      <dgm:prSet presAssocID="{B3C7E81B-CAE2-4FEF-AD10-DA19F655B855}" presName="vert1" presStyleCnt="0"/>
      <dgm:spPr/>
    </dgm:pt>
    <dgm:pt modelId="{E22A9E65-1701-462E-8C73-511A5E010FFD}" type="pres">
      <dgm:prSet presAssocID="{234E4031-8D6B-4D88-8A68-C4313AD357E9}" presName="thickLine" presStyleLbl="alignNode1" presStyleIdx="1" presStyleCnt="7"/>
      <dgm:spPr/>
    </dgm:pt>
    <dgm:pt modelId="{03AFFDB1-B609-421F-B140-EB42DCCFEAC5}" type="pres">
      <dgm:prSet presAssocID="{234E4031-8D6B-4D88-8A68-C4313AD357E9}" presName="horz1" presStyleCnt="0"/>
      <dgm:spPr/>
    </dgm:pt>
    <dgm:pt modelId="{2A04BE2F-A611-4B6E-A4E1-81F74F28A9F3}" type="pres">
      <dgm:prSet presAssocID="{234E4031-8D6B-4D88-8A68-C4313AD357E9}" presName="tx1" presStyleLbl="revTx" presStyleIdx="1" presStyleCnt="7" custScaleY="69901"/>
      <dgm:spPr/>
    </dgm:pt>
    <dgm:pt modelId="{0357555E-5061-4A0B-9E4B-C33504FF58C8}" type="pres">
      <dgm:prSet presAssocID="{234E4031-8D6B-4D88-8A68-C4313AD357E9}" presName="vert1" presStyleCnt="0"/>
      <dgm:spPr/>
    </dgm:pt>
    <dgm:pt modelId="{074BF524-5ED1-4D61-94A5-EB61B4669564}" type="pres">
      <dgm:prSet presAssocID="{8D281BBF-49E5-4433-8117-0C44C96B6A77}" presName="thickLine" presStyleLbl="alignNode1" presStyleIdx="2" presStyleCnt="7"/>
      <dgm:spPr/>
    </dgm:pt>
    <dgm:pt modelId="{260CBFD3-9BFF-42C2-AC55-F6389E525A08}" type="pres">
      <dgm:prSet presAssocID="{8D281BBF-49E5-4433-8117-0C44C96B6A77}" presName="horz1" presStyleCnt="0"/>
      <dgm:spPr/>
    </dgm:pt>
    <dgm:pt modelId="{5D454BFF-2F2C-4A64-B104-45EAA7859C94}" type="pres">
      <dgm:prSet presAssocID="{8D281BBF-49E5-4433-8117-0C44C96B6A77}" presName="tx1" presStyleLbl="revTx" presStyleIdx="2" presStyleCnt="7" custScaleY="97587"/>
      <dgm:spPr/>
    </dgm:pt>
    <dgm:pt modelId="{88FE0756-0810-47A1-ABF5-CAF081DA6873}" type="pres">
      <dgm:prSet presAssocID="{8D281BBF-49E5-4433-8117-0C44C96B6A77}" presName="vert1" presStyleCnt="0"/>
      <dgm:spPr/>
    </dgm:pt>
    <dgm:pt modelId="{D6037644-D6B9-4AF3-96CE-166BB8EB3CD6}" type="pres">
      <dgm:prSet presAssocID="{3EF09CEA-3859-4B17-A889-F5E2BCCCF9BF}" presName="thickLine" presStyleLbl="alignNode1" presStyleIdx="3" presStyleCnt="7"/>
      <dgm:spPr/>
    </dgm:pt>
    <dgm:pt modelId="{22356D65-6F58-41B6-8B03-23EFA7641152}" type="pres">
      <dgm:prSet presAssocID="{3EF09CEA-3859-4B17-A889-F5E2BCCCF9BF}" presName="horz1" presStyleCnt="0"/>
      <dgm:spPr/>
    </dgm:pt>
    <dgm:pt modelId="{882DFDAE-BB21-451F-AD9B-2160241FDAE6}" type="pres">
      <dgm:prSet presAssocID="{3EF09CEA-3859-4B17-A889-F5E2BCCCF9BF}" presName="tx1" presStyleLbl="revTx" presStyleIdx="3" presStyleCnt="7" custScaleY="120052"/>
      <dgm:spPr/>
    </dgm:pt>
    <dgm:pt modelId="{53991C7C-2471-4D2E-9230-EEA89D1C1E6D}" type="pres">
      <dgm:prSet presAssocID="{3EF09CEA-3859-4B17-A889-F5E2BCCCF9BF}" presName="vert1" presStyleCnt="0"/>
      <dgm:spPr/>
    </dgm:pt>
    <dgm:pt modelId="{D44D0F92-BC7E-45F3-86F7-4A6B04AF1680}" type="pres">
      <dgm:prSet presAssocID="{85007187-1E03-41F5-8516-4915D44F7507}" presName="thickLine" presStyleLbl="alignNode1" presStyleIdx="4" presStyleCnt="7"/>
      <dgm:spPr/>
    </dgm:pt>
    <dgm:pt modelId="{C28C0C23-FD34-4969-8B8E-09F4971715BB}" type="pres">
      <dgm:prSet presAssocID="{85007187-1E03-41F5-8516-4915D44F7507}" presName="horz1" presStyleCnt="0"/>
      <dgm:spPr/>
    </dgm:pt>
    <dgm:pt modelId="{7839C6E3-1DD7-4A97-9A96-F10A3660C543}" type="pres">
      <dgm:prSet presAssocID="{85007187-1E03-41F5-8516-4915D44F7507}" presName="tx1" presStyleLbl="revTx" presStyleIdx="4" presStyleCnt="7" custScaleY="67704"/>
      <dgm:spPr/>
    </dgm:pt>
    <dgm:pt modelId="{532E7B09-5C1D-494F-BADB-DD9D4C8F18C1}" type="pres">
      <dgm:prSet presAssocID="{85007187-1E03-41F5-8516-4915D44F7507}" presName="vert1" presStyleCnt="0"/>
      <dgm:spPr/>
    </dgm:pt>
    <dgm:pt modelId="{2C7F52C8-756A-46D6-9A3D-82B1E0DB30AB}" type="pres">
      <dgm:prSet presAssocID="{EE651534-42C9-473F-A9A9-DF81311215CC}" presName="thickLine" presStyleLbl="alignNode1" presStyleIdx="5" presStyleCnt="7"/>
      <dgm:spPr/>
    </dgm:pt>
    <dgm:pt modelId="{6E9546A3-27B5-4671-A80F-A63B007360A2}" type="pres">
      <dgm:prSet presAssocID="{EE651534-42C9-473F-A9A9-DF81311215CC}" presName="horz1" presStyleCnt="0"/>
      <dgm:spPr/>
    </dgm:pt>
    <dgm:pt modelId="{A2E9C45C-6960-431C-8ABE-C7DC03E65E01}" type="pres">
      <dgm:prSet presAssocID="{EE651534-42C9-473F-A9A9-DF81311215CC}" presName="tx1" presStyleLbl="revTx" presStyleIdx="5" presStyleCnt="7"/>
      <dgm:spPr/>
    </dgm:pt>
    <dgm:pt modelId="{CE59F146-B8C2-4C66-BDD0-51469A40D4A4}" type="pres">
      <dgm:prSet presAssocID="{EE651534-42C9-473F-A9A9-DF81311215CC}" presName="vert1" presStyleCnt="0"/>
      <dgm:spPr/>
    </dgm:pt>
    <dgm:pt modelId="{17A22819-9FC4-45AD-BA7C-3F2272644F93}" type="pres">
      <dgm:prSet presAssocID="{13C7FE52-80A6-42AB-91C1-B96824AD9790}" presName="thickLine" presStyleLbl="alignNode1" presStyleIdx="6" presStyleCnt="7"/>
      <dgm:spPr/>
    </dgm:pt>
    <dgm:pt modelId="{DAF37DE1-AF64-4BD8-8992-701CBC2593B2}" type="pres">
      <dgm:prSet presAssocID="{13C7FE52-80A6-42AB-91C1-B96824AD9790}" presName="horz1" presStyleCnt="0"/>
      <dgm:spPr/>
    </dgm:pt>
    <dgm:pt modelId="{2686B7EF-234F-4CF4-B261-D9C304DD534D}" type="pres">
      <dgm:prSet presAssocID="{13C7FE52-80A6-42AB-91C1-B96824AD9790}" presName="tx1" presStyleLbl="revTx" presStyleIdx="6" presStyleCnt="7" custScaleY="160359"/>
      <dgm:spPr/>
    </dgm:pt>
    <dgm:pt modelId="{0969D05A-B9DC-4404-820F-97F6053CB105}" type="pres">
      <dgm:prSet presAssocID="{13C7FE52-80A6-42AB-91C1-B96824AD9790}" presName="vert1" presStyleCnt="0"/>
      <dgm:spPr/>
    </dgm:pt>
  </dgm:ptLst>
  <dgm:cxnLst>
    <dgm:cxn modelId="{F93D8407-6A18-43E5-AF19-F0E4E85DB9DB}" type="presOf" srcId="{85007187-1E03-41F5-8516-4915D44F7507}" destId="{7839C6E3-1DD7-4A97-9A96-F10A3660C543}" srcOrd="0" destOrd="0" presId="urn:microsoft.com/office/officeart/2008/layout/LinedList"/>
    <dgm:cxn modelId="{703BDC12-F27B-44AA-AAA8-AF3DA8BA1655}" type="presOf" srcId="{B3C7E81B-CAE2-4FEF-AD10-DA19F655B855}" destId="{24908EC3-D644-40FD-A76E-6763B7BCA561}" srcOrd="0" destOrd="0" presId="urn:microsoft.com/office/officeart/2008/layout/LinedList"/>
    <dgm:cxn modelId="{8C386A13-5929-4EC5-AAE9-DBEE7CF765EB}" srcId="{D14968E1-B90D-48AE-B41C-6571D645C90D}" destId="{13C7FE52-80A6-42AB-91C1-B96824AD9790}" srcOrd="6" destOrd="0" parTransId="{214B713F-5546-4093-BAE6-3B25260DBABB}" sibTransId="{6909EC4C-C3BC-4BC8-96BD-D7F9FF125406}"/>
    <dgm:cxn modelId="{432FB31A-F770-4B1F-868F-46C62387AE05}" type="presOf" srcId="{D14968E1-B90D-48AE-B41C-6571D645C90D}" destId="{59385B5B-8587-444A-8917-B0260218B879}" srcOrd="0" destOrd="0" presId="urn:microsoft.com/office/officeart/2008/layout/LinedList"/>
    <dgm:cxn modelId="{6DC54F28-D513-4FC5-8AD5-8B19DFFBA9CB}" type="presOf" srcId="{3EF09CEA-3859-4B17-A889-F5E2BCCCF9BF}" destId="{882DFDAE-BB21-451F-AD9B-2160241FDAE6}" srcOrd="0" destOrd="0" presId="urn:microsoft.com/office/officeart/2008/layout/LinedList"/>
    <dgm:cxn modelId="{F3872F32-FD07-439B-AC12-B11B056FB6B1}" srcId="{D14968E1-B90D-48AE-B41C-6571D645C90D}" destId="{B3C7E81B-CAE2-4FEF-AD10-DA19F655B855}" srcOrd="0" destOrd="0" parTransId="{6FD35776-5DC5-46B9-A5FE-E58752FA8613}" sibTransId="{D6460C02-87F9-451D-83D7-653C6C608FD7}"/>
    <dgm:cxn modelId="{7D739A3B-B78A-4E37-8D3E-C38C2A0719CA}" type="presOf" srcId="{234E4031-8D6B-4D88-8A68-C4313AD357E9}" destId="{2A04BE2F-A611-4B6E-A4E1-81F74F28A9F3}" srcOrd="0" destOrd="0" presId="urn:microsoft.com/office/officeart/2008/layout/LinedList"/>
    <dgm:cxn modelId="{98A4CD7A-6B48-4402-AAFE-5D3812FAA16C}" srcId="{D14968E1-B90D-48AE-B41C-6571D645C90D}" destId="{EE651534-42C9-473F-A9A9-DF81311215CC}" srcOrd="5" destOrd="0" parTransId="{95BDF40D-69C1-4323-B0E0-44440CBAE5A6}" sibTransId="{51069B31-26AE-4378-9804-07ADB94168F3}"/>
    <dgm:cxn modelId="{4ED52486-34BC-4BCD-93D7-4AD37113D9E3}" type="presOf" srcId="{EE651534-42C9-473F-A9A9-DF81311215CC}" destId="{A2E9C45C-6960-431C-8ABE-C7DC03E65E01}" srcOrd="0" destOrd="0" presId="urn:microsoft.com/office/officeart/2008/layout/LinedList"/>
    <dgm:cxn modelId="{501FAF94-9147-488B-A937-FBBFD2F0F523}" type="presOf" srcId="{8D281BBF-49E5-4433-8117-0C44C96B6A77}" destId="{5D454BFF-2F2C-4A64-B104-45EAA7859C94}" srcOrd="0" destOrd="0" presId="urn:microsoft.com/office/officeart/2008/layout/LinedList"/>
    <dgm:cxn modelId="{E2FA65A1-1EB0-4877-824B-AE72C07EEDE4}" srcId="{D14968E1-B90D-48AE-B41C-6571D645C90D}" destId="{85007187-1E03-41F5-8516-4915D44F7507}" srcOrd="4" destOrd="0" parTransId="{F2398CA8-00C1-4522-880A-E1B2818B97FD}" sibTransId="{1FFCAEB4-9D7C-40A3-8443-DE8CF294705F}"/>
    <dgm:cxn modelId="{A44E45AD-091F-4565-A3E3-8B7439711B49}" srcId="{D14968E1-B90D-48AE-B41C-6571D645C90D}" destId="{8D281BBF-49E5-4433-8117-0C44C96B6A77}" srcOrd="2" destOrd="0" parTransId="{24BA966E-85F0-402E-B868-2EF0C9E582F4}" sibTransId="{9E15CCA5-210F-4FC3-85A8-EF69E55FE8EB}"/>
    <dgm:cxn modelId="{DDA5C3C3-0469-4BC4-B83A-3CAC21D2B8E3}" type="presOf" srcId="{13C7FE52-80A6-42AB-91C1-B96824AD9790}" destId="{2686B7EF-234F-4CF4-B261-D9C304DD534D}" srcOrd="0" destOrd="0" presId="urn:microsoft.com/office/officeart/2008/layout/LinedList"/>
    <dgm:cxn modelId="{136AC2D5-D7D5-4907-B12A-E706B1BE5DF8}" srcId="{D14968E1-B90D-48AE-B41C-6571D645C90D}" destId="{3EF09CEA-3859-4B17-A889-F5E2BCCCF9BF}" srcOrd="3" destOrd="0" parTransId="{06C0CA01-0922-48BF-8704-712BB783B160}" sibTransId="{A6639A80-7517-4EBE-824A-07CFC8FF1A49}"/>
    <dgm:cxn modelId="{3CC616DE-309A-48FC-9399-A584165470EC}" srcId="{D14968E1-B90D-48AE-B41C-6571D645C90D}" destId="{234E4031-8D6B-4D88-8A68-C4313AD357E9}" srcOrd="1" destOrd="0" parTransId="{838171F8-88FB-454C-83EC-E66FEF3598A0}" sibTransId="{D15567B3-D7F7-4F97-B5D4-66706F386320}"/>
    <dgm:cxn modelId="{463CAA31-B4B5-4AD7-9A61-A4370FCA0DFF}" type="presParOf" srcId="{59385B5B-8587-444A-8917-B0260218B879}" destId="{96F38353-6EB3-4EB5-9188-10C03777BE34}" srcOrd="0" destOrd="0" presId="urn:microsoft.com/office/officeart/2008/layout/LinedList"/>
    <dgm:cxn modelId="{AA9CB6DD-B7A0-459A-8860-2CFE98DAEE66}" type="presParOf" srcId="{59385B5B-8587-444A-8917-B0260218B879}" destId="{A98B97A9-D50D-473B-8E59-3C54647B9EAA}" srcOrd="1" destOrd="0" presId="urn:microsoft.com/office/officeart/2008/layout/LinedList"/>
    <dgm:cxn modelId="{A5D9F7A3-34A4-4736-9143-8702C2DB3811}" type="presParOf" srcId="{A98B97A9-D50D-473B-8E59-3C54647B9EAA}" destId="{24908EC3-D644-40FD-A76E-6763B7BCA561}" srcOrd="0" destOrd="0" presId="urn:microsoft.com/office/officeart/2008/layout/LinedList"/>
    <dgm:cxn modelId="{C3E57B62-345D-4804-B43E-E288D87302CF}" type="presParOf" srcId="{A98B97A9-D50D-473B-8E59-3C54647B9EAA}" destId="{04AE5DC0-9300-48DD-BDAE-4809B306A3CF}" srcOrd="1" destOrd="0" presId="urn:microsoft.com/office/officeart/2008/layout/LinedList"/>
    <dgm:cxn modelId="{C05B62C2-C90B-47B5-8086-6056258EF553}" type="presParOf" srcId="{59385B5B-8587-444A-8917-B0260218B879}" destId="{E22A9E65-1701-462E-8C73-511A5E010FFD}" srcOrd="2" destOrd="0" presId="urn:microsoft.com/office/officeart/2008/layout/LinedList"/>
    <dgm:cxn modelId="{762C75EF-1704-47C5-8ED6-3E6C98266238}" type="presParOf" srcId="{59385B5B-8587-444A-8917-B0260218B879}" destId="{03AFFDB1-B609-421F-B140-EB42DCCFEAC5}" srcOrd="3" destOrd="0" presId="urn:microsoft.com/office/officeart/2008/layout/LinedList"/>
    <dgm:cxn modelId="{6958320A-BAB5-45E1-BF8D-E7A7F5D9249C}" type="presParOf" srcId="{03AFFDB1-B609-421F-B140-EB42DCCFEAC5}" destId="{2A04BE2F-A611-4B6E-A4E1-81F74F28A9F3}" srcOrd="0" destOrd="0" presId="urn:microsoft.com/office/officeart/2008/layout/LinedList"/>
    <dgm:cxn modelId="{D2E552BA-DA04-4533-8572-7EE106CFA756}" type="presParOf" srcId="{03AFFDB1-B609-421F-B140-EB42DCCFEAC5}" destId="{0357555E-5061-4A0B-9E4B-C33504FF58C8}" srcOrd="1" destOrd="0" presId="urn:microsoft.com/office/officeart/2008/layout/LinedList"/>
    <dgm:cxn modelId="{999B7DAB-DC67-4E08-ADFD-C9FC2138E370}" type="presParOf" srcId="{59385B5B-8587-444A-8917-B0260218B879}" destId="{074BF524-5ED1-4D61-94A5-EB61B4669564}" srcOrd="4" destOrd="0" presId="urn:microsoft.com/office/officeart/2008/layout/LinedList"/>
    <dgm:cxn modelId="{18824F21-3F41-4F68-B339-2C3B11571B78}" type="presParOf" srcId="{59385B5B-8587-444A-8917-B0260218B879}" destId="{260CBFD3-9BFF-42C2-AC55-F6389E525A08}" srcOrd="5" destOrd="0" presId="urn:microsoft.com/office/officeart/2008/layout/LinedList"/>
    <dgm:cxn modelId="{8452E30E-4924-47D9-BFBB-15B60ECE8B9F}" type="presParOf" srcId="{260CBFD3-9BFF-42C2-AC55-F6389E525A08}" destId="{5D454BFF-2F2C-4A64-B104-45EAA7859C94}" srcOrd="0" destOrd="0" presId="urn:microsoft.com/office/officeart/2008/layout/LinedList"/>
    <dgm:cxn modelId="{5AF70C79-734C-4D42-802B-226843EB962F}" type="presParOf" srcId="{260CBFD3-9BFF-42C2-AC55-F6389E525A08}" destId="{88FE0756-0810-47A1-ABF5-CAF081DA6873}" srcOrd="1" destOrd="0" presId="urn:microsoft.com/office/officeart/2008/layout/LinedList"/>
    <dgm:cxn modelId="{21B3E1C1-4B52-4A1D-910E-0D79E17658F4}" type="presParOf" srcId="{59385B5B-8587-444A-8917-B0260218B879}" destId="{D6037644-D6B9-4AF3-96CE-166BB8EB3CD6}" srcOrd="6" destOrd="0" presId="urn:microsoft.com/office/officeart/2008/layout/LinedList"/>
    <dgm:cxn modelId="{C3C7B036-8836-4A04-AA03-1BD4B017FDC8}" type="presParOf" srcId="{59385B5B-8587-444A-8917-B0260218B879}" destId="{22356D65-6F58-41B6-8B03-23EFA7641152}" srcOrd="7" destOrd="0" presId="urn:microsoft.com/office/officeart/2008/layout/LinedList"/>
    <dgm:cxn modelId="{E6349EFC-1208-4988-9F51-5EB5A88F2B30}" type="presParOf" srcId="{22356D65-6F58-41B6-8B03-23EFA7641152}" destId="{882DFDAE-BB21-451F-AD9B-2160241FDAE6}" srcOrd="0" destOrd="0" presId="urn:microsoft.com/office/officeart/2008/layout/LinedList"/>
    <dgm:cxn modelId="{0D76B3E0-7284-4A2E-9221-1245101954EF}" type="presParOf" srcId="{22356D65-6F58-41B6-8B03-23EFA7641152}" destId="{53991C7C-2471-4D2E-9230-EEA89D1C1E6D}" srcOrd="1" destOrd="0" presId="urn:microsoft.com/office/officeart/2008/layout/LinedList"/>
    <dgm:cxn modelId="{6623755F-15C8-4CDB-9088-439534583453}" type="presParOf" srcId="{59385B5B-8587-444A-8917-B0260218B879}" destId="{D44D0F92-BC7E-45F3-86F7-4A6B04AF1680}" srcOrd="8" destOrd="0" presId="urn:microsoft.com/office/officeart/2008/layout/LinedList"/>
    <dgm:cxn modelId="{1FBB45A5-5423-417F-9F1C-4505233B8F77}" type="presParOf" srcId="{59385B5B-8587-444A-8917-B0260218B879}" destId="{C28C0C23-FD34-4969-8B8E-09F4971715BB}" srcOrd="9" destOrd="0" presId="urn:microsoft.com/office/officeart/2008/layout/LinedList"/>
    <dgm:cxn modelId="{027E44B2-A08A-4BF1-B5FE-E3C3CE36012F}" type="presParOf" srcId="{C28C0C23-FD34-4969-8B8E-09F4971715BB}" destId="{7839C6E3-1DD7-4A97-9A96-F10A3660C543}" srcOrd="0" destOrd="0" presId="urn:microsoft.com/office/officeart/2008/layout/LinedList"/>
    <dgm:cxn modelId="{A04A4584-9220-4662-B1E0-367ABA64CC68}" type="presParOf" srcId="{C28C0C23-FD34-4969-8B8E-09F4971715BB}" destId="{532E7B09-5C1D-494F-BADB-DD9D4C8F18C1}" srcOrd="1" destOrd="0" presId="urn:microsoft.com/office/officeart/2008/layout/LinedList"/>
    <dgm:cxn modelId="{C9F539C5-7A4A-4BDE-8012-25AA7FF81AA9}" type="presParOf" srcId="{59385B5B-8587-444A-8917-B0260218B879}" destId="{2C7F52C8-756A-46D6-9A3D-82B1E0DB30AB}" srcOrd="10" destOrd="0" presId="urn:microsoft.com/office/officeart/2008/layout/LinedList"/>
    <dgm:cxn modelId="{6DEB82DA-A6C4-47D1-BA7B-34E3320137C9}" type="presParOf" srcId="{59385B5B-8587-444A-8917-B0260218B879}" destId="{6E9546A3-27B5-4671-A80F-A63B007360A2}" srcOrd="11" destOrd="0" presId="urn:microsoft.com/office/officeart/2008/layout/LinedList"/>
    <dgm:cxn modelId="{5659CB74-6067-4EED-A874-99B626F45B18}" type="presParOf" srcId="{6E9546A3-27B5-4671-A80F-A63B007360A2}" destId="{A2E9C45C-6960-431C-8ABE-C7DC03E65E01}" srcOrd="0" destOrd="0" presId="urn:microsoft.com/office/officeart/2008/layout/LinedList"/>
    <dgm:cxn modelId="{B1171C19-504F-460F-A33B-F61B284AD37E}" type="presParOf" srcId="{6E9546A3-27B5-4671-A80F-A63B007360A2}" destId="{CE59F146-B8C2-4C66-BDD0-51469A40D4A4}" srcOrd="1" destOrd="0" presId="urn:microsoft.com/office/officeart/2008/layout/LinedList"/>
    <dgm:cxn modelId="{F1FFCC58-037F-4202-8E5A-FCC15B56963E}" type="presParOf" srcId="{59385B5B-8587-444A-8917-B0260218B879}" destId="{17A22819-9FC4-45AD-BA7C-3F2272644F93}" srcOrd="12" destOrd="0" presId="urn:microsoft.com/office/officeart/2008/layout/LinedList"/>
    <dgm:cxn modelId="{2CB58F3A-46A3-4781-97C1-0591C07EE77C}" type="presParOf" srcId="{59385B5B-8587-444A-8917-B0260218B879}" destId="{DAF37DE1-AF64-4BD8-8992-701CBC2593B2}" srcOrd="13" destOrd="0" presId="urn:microsoft.com/office/officeart/2008/layout/LinedList"/>
    <dgm:cxn modelId="{5A52BF6C-6D22-4DB0-81B0-BCCD01855DEB}" type="presParOf" srcId="{DAF37DE1-AF64-4BD8-8992-701CBC2593B2}" destId="{2686B7EF-234F-4CF4-B261-D9C304DD534D}" srcOrd="0" destOrd="0" presId="urn:microsoft.com/office/officeart/2008/layout/LinedList"/>
    <dgm:cxn modelId="{A85BE03D-C299-4F3F-A278-E4583543DA0E}" type="presParOf" srcId="{DAF37DE1-AF64-4BD8-8992-701CBC2593B2}" destId="{0969D05A-B9DC-4404-820F-97F6053CB1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13129-0BDA-4320-8AAD-7FFA42339ECD}">
      <dsp:nvSpPr>
        <dsp:cNvPr id="0" name=""/>
        <dsp:cNvSpPr/>
      </dsp:nvSpPr>
      <dsp:spPr>
        <a:xfrm>
          <a:off x="0" y="123374"/>
          <a:ext cx="469773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Gross and Fine Motor Skills</a:t>
          </a:r>
        </a:p>
      </dsp:txBody>
      <dsp:txXfrm>
        <a:off x="30442" y="153816"/>
        <a:ext cx="4636846" cy="562726"/>
      </dsp:txXfrm>
    </dsp:sp>
    <dsp:sp modelId="{93FFF4A2-F5BD-4067-8E4B-3384111D9BAE}">
      <dsp:nvSpPr>
        <dsp:cNvPr id="0" name=""/>
        <dsp:cNvSpPr/>
      </dsp:nvSpPr>
      <dsp:spPr>
        <a:xfrm>
          <a:off x="0" y="746985"/>
          <a:ext cx="469773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Time to build big and small muscles.</a:t>
          </a:r>
        </a:p>
      </dsp:txBody>
      <dsp:txXfrm>
        <a:off x="0" y="746985"/>
        <a:ext cx="4697730" cy="430560"/>
      </dsp:txXfrm>
    </dsp:sp>
    <dsp:sp modelId="{F21ABFB2-D62E-41C6-AA4A-BF7C5C88411C}">
      <dsp:nvSpPr>
        <dsp:cNvPr id="0" name=""/>
        <dsp:cNvSpPr/>
      </dsp:nvSpPr>
      <dsp:spPr>
        <a:xfrm>
          <a:off x="0" y="1177545"/>
          <a:ext cx="4697730" cy="6236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Social Emotional</a:t>
          </a:r>
        </a:p>
      </dsp:txBody>
      <dsp:txXfrm>
        <a:off x="30442" y="1207987"/>
        <a:ext cx="4636846" cy="562726"/>
      </dsp:txXfrm>
    </dsp:sp>
    <dsp:sp modelId="{F232CA5C-CC6C-45F4-B6B3-BA1ADA3506FB}">
      <dsp:nvSpPr>
        <dsp:cNvPr id="0" name=""/>
        <dsp:cNvSpPr/>
      </dsp:nvSpPr>
      <dsp:spPr>
        <a:xfrm>
          <a:off x="0" y="1801155"/>
          <a:ext cx="469773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Time to build skills to get-along with others, taking turns, interacting with peers in a respectful way, dealing with emotions in an appropriate way.</a:t>
          </a:r>
        </a:p>
      </dsp:txBody>
      <dsp:txXfrm>
        <a:off x="0" y="1801155"/>
        <a:ext cx="4697730" cy="1184040"/>
      </dsp:txXfrm>
    </dsp:sp>
    <dsp:sp modelId="{837E0E6F-1559-41E7-A342-9CE397D59429}">
      <dsp:nvSpPr>
        <dsp:cNvPr id="0" name=""/>
        <dsp:cNvSpPr/>
      </dsp:nvSpPr>
      <dsp:spPr>
        <a:xfrm>
          <a:off x="0" y="2985195"/>
          <a:ext cx="4697730" cy="6236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Oral Language</a:t>
          </a:r>
        </a:p>
      </dsp:txBody>
      <dsp:txXfrm>
        <a:off x="30442" y="3015637"/>
        <a:ext cx="4636846" cy="562726"/>
      </dsp:txXfrm>
    </dsp:sp>
    <dsp:sp modelId="{A4E084CA-9339-4B40-B5C9-63C970FFB0D1}">
      <dsp:nvSpPr>
        <dsp:cNvPr id="0" name=""/>
        <dsp:cNvSpPr/>
      </dsp:nvSpPr>
      <dsp:spPr>
        <a:xfrm>
          <a:off x="0" y="3608805"/>
          <a:ext cx="4697730" cy="274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By 4 year old, most people should understand your child most of the time.</a:t>
          </a:r>
          <a:r>
            <a:rPr lang="en-US" sz="2000" kern="1200">
              <a:latin typeface="Calibri Light" panose="020F0302020204030204"/>
            </a:rPr>
            <a:t> 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By 5 years old, children should be able to talk in 4-5 word sentences and use the same grammar as the rest of the family!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Can </a:t>
          </a:r>
          <a:r>
            <a:rPr lang="en-US" sz="2000" kern="1200">
              <a:latin typeface="Calibri Light" panose="020F0302020204030204"/>
            </a:rPr>
            <a:t>your child </a:t>
          </a:r>
          <a:r>
            <a:rPr lang="en-US" sz="2000" kern="1200"/>
            <a:t>get their needs and wants met through language?</a:t>
          </a:r>
        </a:p>
      </dsp:txBody>
      <dsp:txXfrm>
        <a:off x="0" y="3608805"/>
        <a:ext cx="4697730" cy="2744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EE06C-6BC0-4A4D-97AE-A395154D8BFE}">
      <dsp:nvSpPr>
        <dsp:cNvPr id="0" name=""/>
        <dsp:cNvSpPr/>
      </dsp:nvSpPr>
      <dsp:spPr>
        <a:xfrm>
          <a:off x="0" y="26634"/>
          <a:ext cx="4697730" cy="1142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Berlin Sans FB"/>
            </a:rPr>
            <a:t>Bathroom and hand washing </a:t>
          </a:r>
        </a:p>
      </dsp:txBody>
      <dsp:txXfrm>
        <a:off x="55772" y="82406"/>
        <a:ext cx="4586186" cy="1030961"/>
      </dsp:txXfrm>
    </dsp:sp>
    <dsp:sp modelId="{8A65B1DC-BD53-4CAF-8C79-46BF8966C020}">
      <dsp:nvSpPr>
        <dsp:cNvPr id="0" name=""/>
        <dsp:cNvSpPr/>
      </dsp:nvSpPr>
      <dsp:spPr>
        <a:xfrm>
          <a:off x="0" y="1258419"/>
          <a:ext cx="4697730" cy="114250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>
              <a:latin typeface="Berlin Sans FB"/>
            </a:rPr>
            <a:t>Undressing and dressing</a:t>
          </a:r>
          <a:endParaRPr lang="en-US" sz="3100" kern="1200" dirty="0">
            <a:latin typeface="Berlin Sans FB"/>
          </a:endParaRPr>
        </a:p>
      </dsp:txBody>
      <dsp:txXfrm>
        <a:off x="55772" y="1314191"/>
        <a:ext cx="4586186" cy="1030961"/>
      </dsp:txXfrm>
    </dsp:sp>
    <dsp:sp modelId="{B3570DF7-73B5-4F29-A4D1-7F6977AC125E}">
      <dsp:nvSpPr>
        <dsp:cNvPr id="0" name=""/>
        <dsp:cNvSpPr/>
      </dsp:nvSpPr>
      <dsp:spPr>
        <a:xfrm>
          <a:off x="0" y="2490204"/>
          <a:ext cx="4697730" cy="114250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Berlin Sans FB"/>
            </a:rPr>
            <a:t>Leaving Mom and Da</a:t>
          </a:r>
          <a:r>
            <a:rPr lang="en-CA" sz="3100" kern="1200" dirty="0">
              <a:latin typeface="Berlin Sans FB"/>
            </a:rPr>
            <a:t>d</a:t>
          </a:r>
          <a:endParaRPr lang="en-US" sz="3100" kern="1200" dirty="0">
            <a:latin typeface="Berlin Sans FB"/>
          </a:endParaRPr>
        </a:p>
      </dsp:txBody>
      <dsp:txXfrm>
        <a:off x="55772" y="2545976"/>
        <a:ext cx="4586186" cy="1030961"/>
      </dsp:txXfrm>
    </dsp:sp>
    <dsp:sp modelId="{02A79A52-A054-4BF1-9C32-EFF151835A65}">
      <dsp:nvSpPr>
        <dsp:cNvPr id="0" name=""/>
        <dsp:cNvSpPr/>
      </dsp:nvSpPr>
      <dsp:spPr>
        <a:xfrm>
          <a:off x="0" y="3721990"/>
          <a:ext cx="4697730" cy="114250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>
              <a:latin typeface="Berlin Sans FB"/>
            </a:rPr>
            <a:t>Being able to ask for help </a:t>
          </a:r>
          <a:endParaRPr lang="en-US" sz="3100" kern="1200" dirty="0">
            <a:latin typeface="Berlin Sans FB"/>
          </a:endParaRPr>
        </a:p>
      </dsp:txBody>
      <dsp:txXfrm>
        <a:off x="55772" y="3777762"/>
        <a:ext cx="4586186" cy="1030961"/>
      </dsp:txXfrm>
    </dsp:sp>
    <dsp:sp modelId="{C9BEBE5E-D306-42C7-A866-8736F5F9E7DA}">
      <dsp:nvSpPr>
        <dsp:cNvPr id="0" name=""/>
        <dsp:cNvSpPr/>
      </dsp:nvSpPr>
      <dsp:spPr>
        <a:xfrm>
          <a:off x="0" y="4953775"/>
          <a:ext cx="4697730" cy="1142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>
              <a:latin typeface="Berlin Sans FB"/>
            </a:rPr>
            <a:t>Eating a snack independently </a:t>
          </a:r>
          <a:endParaRPr lang="en-US" sz="3100" kern="1200">
            <a:latin typeface="Berlin Sans FB"/>
          </a:endParaRPr>
        </a:p>
      </dsp:txBody>
      <dsp:txXfrm>
        <a:off x="55772" y="5009547"/>
        <a:ext cx="4586186" cy="1030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52320-5F78-4CF2-96A2-54C083B293B4}">
      <dsp:nvSpPr>
        <dsp:cNvPr id="0" name=""/>
        <dsp:cNvSpPr/>
      </dsp:nvSpPr>
      <dsp:spPr>
        <a:xfrm>
          <a:off x="0" y="2943"/>
          <a:ext cx="39433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06BDA-0172-4D24-B25B-CA7F191C9B45}">
      <dsp:nvSpPr>
        <dsp:cNvPr id="0" name=""/>
        <dsp:cNvSpPr/>
      </dsp:nvSpPr>
      <dsp:spPr>
        <a:xfrm>
          <a:off x="0" y="2943"/>
          <a:ext cx="3943350" cy="88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 panose="020B0502020202020204" pitchFamily="34" charset="0"/>
            </a:rPr>
            <a:t>Exposure to letters</a:t>
          </a:r>
        </a:p>
      </dsp:txBody>
      <dsp:txXfrm>
        <a:off x="0" y="2943"/>
        <a:ext cx="3943350" cy="883850"/>
      </dsp:txXfrm>
    </dsp:sp>
    <dsp:sp modelId="{54505C4B-8F01-4E53-9FEC-A1DB909D6D7C}">
      <dsp:nvSpPr>
        <dsp:cNvPr id="0" name=""/>
        <dsp:cNvSpPr/>
      </dsp:nvSpPr>
      <dsp:spPr>
        <a:xfrm>
          <a:off x="0" y="886794"/>
          <a:ext cx="3943350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D1857-6ECE-4EF2-92A3-A5034232AB15}">
      <dsp:nvSpPr>
        <dsp:cNvPr id="0" name=""/>
        <dsp:cNvSpPr/>
      </dsp:nvSpPr>
      <dsp:spPr>
        <a:xfrm>
          <a:off x="0" y="886794"/>
          <a:ext cx="3943350" cy="96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 panose="020B0502020202020204" pitchFamily="34" charset="0"/>
            </a:rPr>
            <a:t>Alphabet songs</a:t>
          </a:r>
        </a:p>
      </dsp:txBody>
      <dsp:txXfrm>
        <a:off x="0" y="886794"/>
        <a:ext cx="3943350" cy="969890"/>
      </dsp:txXfrm>
    </dsp:sp>
    <dsp:sp modelId="{EE6A2A58-F31D-4C9F-940C-C466FBB61F8A}">
      <dsp:nvSpPr>
        <dsp:cNvPr id="0" name=""/>
        <dsp:cNvSpPr/>
      </dsp:nvSpPr>
      <dsp:spPr>
        <a:xfrm>
          <a:off x="0" y="1856685"/>
          <a:ext cx="3943350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E8E2F-0382-4244-9DCF-F07F634047C2}">
      <dsp:nvSpPr>
        <dsp:cNvPr id="0" name=""/>
        <dsp:cNvSpPr/>
      </dsp:nvSpPr>
      <dsp:spPr>
        <a:xfrm>
          <a:off x="0" y="1856685"/>
          <a:ext cx="3943350" cy="12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 panose="020B0502020202020204" pitchFamily="34" charset="0"/>
            </a:rPr>
            <a:t>Books about the alphabet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Century Gothic" panose="020B0502020202020204" pitchFamily="34" charset="0"/>
          </a:endParaRPr>
        </a:p>
      </dsp:txBody>
      <dsp:txXfrm>
        <a:off x="0" y="1856685"/>
        <a:ext cx="3943350" cy="1260358"/>
      </dsp:txXfrm>
    </dsp:sp>
    <dsp:sp modelId="{498A5B7E-5152-4DEB-A799-3D5EE419D044}">
      <dsp:nvSpPr>
        <dsp:cNvPr id="0" name=""/>
        <dsp:cNvSpPr/>
      </dsp:nvSpPr>
      <dsp:spPr>
        <a:xfrm>
          <a:off x="0" y="3117044"/>
          <a:ext cx="3943350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A4782-FC40-40D7-BF51-2C3EAB762F11}">
      <dsp:nvSpPr>
        <dsp:cNvPr id="0" name=""/>
        <dsp:cNvSpPr/>
      </dsp:nvSpPr>
      <dsp:spPr>
        <a:xfrm>
          <a:off x="0" y="3117044"/>
          <a:ext cx="3943350" cy="811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 panose="020B0502020202020204" pitchFamily="34" charset="0"/>
            </a:rPr>
            <a:t>Start off slow</a:t>
          </a:r>
        </a:p>
      </dsp:txBody>
      <dsp:txXfrm>
        <a:off x="0" y="3117044"/>
        <a:ext cx="3943350" cy="811841"/>
      </dsp:txXfrm>
    </dsp:sp>
    <dsp:sp modelId="{DD13518B-4610-40D7-9EE2-AE3FE2E7CE62}">
      <dsp:nvSpPr>
        <dsp:cNvPr id="0" name=""/>
        <dsp:cNvSpPr/>
      </dsp:nvSpPr>
      <dsp:spPr>
        <a:xfrm>
          <a:off x="0" y="3928885"/>
          <a:ext cx="3943350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202B3-56E6-49B8-9A38-196BB3E6F1E9}">
      <dsp:nvSpPr>
        <dsp:cNvPr id="0" name=""/>
        <dsp:cNvSpPr/>
      </dsp:nvSpPr>
      <dsp:spPr>
        <a:xfrm>
          <a:off x="0" y="3928885"/>
          <a:ext cx="3943350" cy="1569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 panose="020B0502020202020204" pitchFamily="34" charset="0"/>
            </a:rPr>
            <a:t>Experience is the goal, not mastery just yet!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Century Gothic" panose="020B0502020202020204" pitchFamily="34" charset="0"/>
          </a:endParaRPr>
        </a:p>
      </dsp:txBody>
      <dsp:txXfrm>
        <a:off x="0" y="3928885"/>
        <a:ext cx="3943350" cy="1569504"/>
      </dsp:txXfrm>
    </dsp:sp>
    <dsp:sp modelId="{4320EA97-56DE-4EB5-B0B1-53CA9A62FA5B}">
      <dsp:nvSpPr>
        <dsp:cNvPr id="0" name=""/>
        <dsp:cNvSpPr/>
      </dsp:nvSpPr>
      <dsp:spPr>
        <a:xfrm>
          <a:off x="0" y="5498390"/>
          <a:ext cx="394335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047D6-CBEF-4180-AF55-A4DD07B322BB}">
      <dsp:nvSpPr>
        <dsp:cNvPr id="0" name=""/>
        <dsp:cNvSpPr/>
      </dsp:nvSpPr>
      <dsp:spPr>
        <a:xfrm>
          <a:off x="0" y="5498390"/>
          <a:ext cx="3943350" cy="1051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 panose="020B0502020202020204" pitchFamily="34" charset="0"/>
            </a:rPr>
            <a:t>Keep it fun!!</a:t>
          </a:r>
        </a:p>
      </dsp:txBody>
      <dsp:txXfrm>
        <a:off x="0" y="5498390"/>
        <a:ext cx="3943350" cy="1051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52320-5F78-4CF2-96A2-54C083B293B4}">
      <dsp:nvSpPr>
        <dsp:cNvPr id="0" name=""/>
        <dsp:cNvSpPr/>
      </dsp:nvSpPr>
      <dsp:spPr>
        <a:xfrm>
          <a:off x="0" y="4197"/>
          <a:ext cx="48095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06BDA-0172-4D24-B25B-CA7F191C9B45}">
      <dsp:nvSpPr>
        <dsp:cNvPr id="0" name=""/>
        <dsp:cNvSpPr/>
      </dsp:nvSpPr>
      <dsp:spPr>
        <a:xfrm>
          <a:off x="0" y="4197"/>
          <a:ext cx="4809549" cy="643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Exposure to numbers</a:t>
          </a:r>
        </a:p>
      </dsp:txBody>
      <dsp:txXfrm>
        <a:off x="0" y="4197"/>
        <a:ext cx="4809549" cy="643170"/>
      </dsp:txXfrm>
    </dsp:sp>
    <dsp:sp modelId="{1A0D6EEC-48EB-41E0-BBBE-7A14FCC9088D}">
      <dsp:nvSpPr>
        <dsp:cNvPr id="0" name=""/>
        <dsp:cNvSpPr/>
      </dsp:nvSpPr>
      <dsp:spPr>
        <a:xfrm>
          <a:off x="0" y="647367"/>
          <a:ext cx="4809549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038D2-7D77-4FE6-90A6-E5CECF3603E7}">
      <dsp:nvSpPr>
        <dsp:cNvPr id="0" name=""/>
        <dsp:cNvSpPr/>
      </dsp:nvSpPr>
      <dsp:spPr>
        <a:xfrm>
          <a:off x="0" y="647367"/>
          <a:ext cx="4804853" cy="131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Recognize the differences between a number and a letter</a:t>
          </a:r>
        </a:p>
      </dsp:txBody>
      <dsp:txXfrm>
        <a:off x="0" y="647367"/>
        <a:ext cx="4804853" cy="1318990"/>
      </dsp:txXfrm>
    </dsp:sp>
    <dsp:sp modelId="{54505C4B-8F01-4E53-9FEC-A1DB909D6D7C}">
      <dsp:nvSpPr>
        <dsp:cNvPr id="0" name=""/>
        <dsp:cNvSpPr/>
      </dsp:nvSpPr>
      <dsp:spPr>
        <a:xfrm>
          <a:off x="0" y="1966357"/>
          <a:ext cx="4809549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D1857-6ECE-4EF2-92A3-A5034232AB15}">
      <dsp:nvSpPr>
        <dsp:cNvPr id="0" name=""/>
        <dsp:cNvSpPr/>
      </dsp:nvSpPr>
      <dsp:spPr>
        <a:xfrm>
          <a:off x="0" y="1966357"/>
          <a:ext cx="4809549" cy="716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Number songs</a:t>
          </a:r>
        </a:p>
      </dsp:txBody>
      <dsp:txXfrm>
        <a:off x="0" y="1966357"/>
        <a:ext cx="4809549" cy="716487"/>
      </dsp:txXfrm>
    </dsp:sp>
    <dsp:sp modelId="{EE6A2A58-F31D-4C9F-940C-C466FBB61F8A}">
      <dsp:nvSpPr>
        <dsp:cNvPr id="0" name=""/>
        <dsp:cNvSpPr/>
      </dsp:nvSpPr>
      <dsp:spPr>
        <a:xfrm>
          <a:off x="0" y="2682845"/>
          <a:ext cx="4809549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E8E2F-0382-4244-9DCF-F07F634047C2}">
      <dsp:nvSpPr>
        <dsp:cNvPr id="0" name=""/>
        <dsp:cNvSpPr/>
      </dsp:nvSpPr>
      <dsp:spPr>
        <a:xfrm>
          <a:off x="0" y="2682845"/>
          <a:ext cx="4809549" cy="66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Books about numbers</a:t>
          </a:r>
        </a:p>
      </dsp:txBody>
      <dsp:txXfrm>
        <a:off x="0" y="2682845"/>
        <a:ext cx="4809549" cy="667759"/>
      </dsp:txXfrm>
    </dsp:sp>
    <dsp:sp modelId="{498A5B7E-5152-4DEB-A799-3D5EE419D044}">
      <dsp:nvSpPr>
        <dsp:cNvPr id="0" name=""/>
        <dsp:cNvSpPr/>
      </dsp:nvSpPr>
      <dsp:spPr>
        <a:xfrm>
          <a:off x="0" y="3350604"/>
          <a:ext cx="4809549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A4782-FC40-40D7-BF51-2C3EAB762F11}">
      <dsp:nvSpPr>
        <dsp:cNvPr id="0" name=""/>
        <dsp:cNvSpPr/>
      </dsp:nvSpPr>
      <dsp:spPr>
        <a:xfrm>
          <a:off x="0" y="3350604"/>
          <a:ext cx="4809549" cy="550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Start off slow</a:t>
          </a:r>
        </a:p>
      </dsp:txBody>
      <dsp:txXfrm>
        <a:off x="0" y="3350604"/>
        <a:ext cx="4809549" cy="550128"/>
      </dsp:txXfrm>
    </dsp:sp>
    <dsp:sp modelId="{D6309FC9-3DC2-4F06-AA8C-7CDB55491C02}">
      <dsp:nvSpPr>
        <dsp:cNvPr id="0" name=""/>
        <dsp:cNvSpPr/>
      </dsp:nvSpPr>
      <dsp:spPr>
        <a:xfrm>
          <a:off x="0" y="3900732"/>
          <a:ext cx="4809549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C70B-3753-4F4A-A692-2E8F7B1F329E}">
      <dsp:nvSpPr>
        <dsp:cNvPr id="0" name=""/>
        <dsp:cNvSpPr/>
      </dsp:nvSpPr>
      <dsp:spPr>
        <a:xfrm>
          <a:off x="0" y="3900732"/>
          <a:ext cx="4809549" cy="58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Oral counting to 31</a:t>
          </a:r>
          <a:r>
            <a:rPr lang="en-US" sz="2100" kern="1200">
              <a:latin typeface="Berlin Sans FB"/>
            </a:rPr>
            <a:t> </a:t>
          </a:r>
        </a:p>
      </dsp:txBody>
      <dsp:txXfrm>
        <a:off x="0" y="3900732"/>
        <a:ext cx="4809549" cy="581655"/>
      </dsp:txXfrm>
    </dsp:sp>
    <dsp:sp modelId="{DD13518B-4610-40D7-9EE2-AE3FE2E7CE62}">
      <dsp:nvSpPr>
        <dsp:cNvPr id="0" name=""/>
        <dsp:cNvSpPr/>
      </dsp:nvSpPr>
      <dsp:spPr>
        <a:xfrm>
          <a:off x="0" y="4482388"/>
          <a:ext cx="4809549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202B3-56E6-49B8-9A38-196BB3E6F1E9}">
      <dsp:nvSpPr>
        <dsp:cNvPr id="0" name=""/>
        <dsp:cNvSpPr/>
      </dsp:nvSpPr>
      <dsp:spPr>
        <a:xfrm>
          <a:off x="0" y="4482388"/>
          <a:ext cx="4809549" cy="106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Experience is the goal, </a:t>
          </a:r>
        </a:p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not mastery just yet!</a:t>
          </a:r>
        </a:p>
      </dsp:txBody>
      <dsp:txXfrm>
        <a:off x="0" y="4482388"/>
        <a:ext cx="4809549" cy="1069081"/>
      </dsp:txXfrm>
    </dsp:sp>
    <dsp:sp modelId="{26FF0AF6-62B3-4C60-A56F-979BC6829377}">
      <dsp:nvSpPr>
        <dsp:cNvPr id="0" name=""/>
        <dsp:cNvSpPr/>
      </dsp:nvSpPr>
      <dsp:spPr>
        <a:xfrm>
          <a:off x="0" y="5551470"/>
          <a:ext cx="480954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5F02F-C535-4FBB-BD10-538F30BA16A9}">
      <dsp:nvSpPr>
        <dsp:cNvPr id="0" name=""/>
        <dsp:cNvSpPr/>
      </dsp:nvSpPr>
      <dsp:spPr>
        <a:xfrm>
          <a:off x="0" y="5551470"/>
          <a:ext cx="4809549" cy="106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Play board games, dice games and counting games.</a:t>
          </a:r>
        </a:p>
      </dsp:txBody>
      <dsp:txXfrm>
        <a:off x="0" y="5551470"/>
        <a:ext cx="4809549" cy="1069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499D9-9501-44AF-854D-EEF6C444D42A}">
      <dsp:nvSpPr>
        <dsp:cNvPr id="0" name=""/>
        <dsp:cNvSpPr/>
      </dsp:nvSpPr>
      <dsp:spPr>
        <a:xfrm>
          <a:off x="0" y="1598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2199D-36E0-4317-AA80-F857D85DF109}">
      <dsp:nvSpPr>
        <dsp:cNvPr id="0" name=""/>
        <dsp:cNvSpPr/>
      </dsp:nvSpPr>
      <dsp:spPr>
        <a:xfrm>
          <a:off x="0" y="1598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Nursery rhymes</a:t>
          </a:r>
        </a:p>
      </dsp:txBody>
      <dsp:txXfrm>
        <a:off x="0" y="1598"/>
        <a:ext cx="4697730" cy="612762"/>
      </dsp:txXfrm>
    </dsp:sp>
    <dsp:sp modelId="{820E6A15-BC88-431B-A844-984D4CC3BB13}">
      <dsp:nvSpPr>
        <dsp:cNvPr id="0" name=""/>
        <dsp:cNvSpPr/>
      </dsp:nvSpPr>
      <dsp:spPr>
        <a:xfrm>
          <a:off x="0" y="614360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5549F-5163-4B71-9D3D-D5D9C4D469B1}">
      <dsp:nvSpPr>
        <dsp:cNvPr id="0" name=""/>
        <dsp:cNvSpPr/>
      </dsp:nvSpPr>
      <dsp:spPr>
        <a:xfrm>
          <a:off x="0" y="614360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Interacting with books</a:t>
          </a:r>
        </a:p>
      </dsp:txBody>
      <dsp:txXfrm>
        <a:off x="0" y="614360"/>
        <a:ext cx="4697730" cy="612762"/>
      </dsp:txXfrm>
    </dsp:sp>
    <dsp:sp modelId="{EDEA908D-5657-4088-8CB8-7DD127C574DE}">
      <dsp:nvSpPr>
        <dsp:cNvPr id="0" name=""/>
        <dsp:cNvSpPr/>
      </dsp:nvSpPr>
      <dsp:spPr>
        <a:xfrm>
          <a:off x="0" y="1227123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028A1-204C-46FE-9F01-8729FD5AF802}">
      <dsp:nvSpPr>
        <dsp:cNvPr id="0" name=""/>
        <dsp:cNvSpPr/>
      </dsp:nvSpPr>
      <dsp:spPr>
        <a:xfrm>
          <a:off x="0" y="1227123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Rhyming games and songs</a:t>
          </a:r>
        </a:p>
      </dsp:txBody>
      <dsp:txXfrm>
        <a:off x="0" y="1227123"/>
        <a:ext cx="4697730" cy="612762"/>
      </dsp:txXfrm>
    </dsp:sp>
    <dsp:sp modelId="{A5EB77F5-2B67-4040-AC5A-865A46F2DF4B}">
      <dsp:nvSpPr>
        <dsp:cNvPr id="0" name=""/>
        <dsp:cNvSpPr/>
      </dsp:nvSpPr>
      <dsp:spPr>
        <a:xfrm>
          <a:off x="0" y="1839886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328BC-08FB-461D-9B27-958317D388EB}">
      <dsp:nvSpPr>
        <dsp:cNvPr id="0" name=""/>
        <dsp:cNvSpPr/>
      </dsp:nvSpPr>
      <dsp:spPr>
        <a:xfrm>
          <a:off x="0" y="1839886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Rhyming books</a:t>
          </a:r>
        </a:p>
      </dsp:txBody>
      <dsp:txXfrm>
        <a:off x="0" y="1839886"/>
        <a:ext cx="4697730" cy="612762"/>
      </dsp:txXfrm>
    </dsp:sp>
    <dsp:sp modelId="{34F48932-4BD1-4D69-80EF-B3BF3FFEE62B}">
      <dsp:nvSpPr>
        <dsp:cNvPr id="0" name=""/>
        <dsp:cNvSpPr/>
      </dsp:nvSpPr>
      <dsp:spPr>
        <a:xfrm>
          <a:off x="0" y="2452648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CA607-100B-4423-9970-DB4821303150}">
      <dsp:nvSpPr>
        <dsp:cNvPr id="0" name=""/>
        <dsp:cNvSpPr/>
      </dsp:nvSpPr>
      <dsp:spPr>
        <a:xfrm>
          <a:off x="0" y="2452648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Conversation</a:t>
          </a:r>
        </a:p>
      </dsp:txBody>
      <dsp:txXfrm>
        <a:off x="0" y="2452648"/>
        <a:ext cx="4697730" cy="612762"/>
      </dsp:txXfrm>
    </dsp:sp>
    <dsp:sp modelId="{7533151A-FEA9-4AF3-B713-38440308DDD3}">
      <dsp:nvSpPr>
        <dsp:cNvPr id="0" name=""/>
        <dsp:cNvSpPr/>
      </dsp:nvSpPr>
      <dsp:spPr>
        <a:xfrm>
          <a:off x="0" y="3065411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D7C97-1649-4A6A-85FE-BFC80429E133}">
      <dsp:nvSpPr>
        <dsp:cNvPr id="0" name=""/>
        <dsp:cNvSpPr/>
      </dsp:nvSpPr>
      <dsp:spPr>
        <a:xfrm>
          <a:off x="0" y="3065411"/>
          <a:ext cx="4693142" cy="1025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Play with words and language</a:t>
          </a:r>
        </a:p>
      </dsp:txBody>
      <dsp:txXfrm>
        <a:off x="0" y="3065411"/>
        <a:ext cx="4693142" cy="1025305"/>
      </dsp:txXfrm>
    </dsp:sp>
    <dsp:sp modelId="{0BF8B190-26E4-4811-B09B-3098EAA58BA6}">
      <dsp:nvSpPr>
        <dsp:cNvPr id="0" name=""/>
        <dsp:cNvSpPr/>
      </dsp:nvSpPr>
      <dsp:spPr>
        <a:xfrm>
          <a:off x="0" y="4090716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CE42D-576F-4E90-BA84-1EC26B4E288D}">
      <dsp:nvSpPr>
        <dsp:cNvPr id="0" name=""/>
        <dsp:cNvSpPr/>
      </dsp:nvSpPr>
      <dsp:spPr>
        <a:xfrm>
          <a:off x="0" y="4090716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Finger play songs</a:t>
          </a:r>
        </a:p>
      </dsp:txBody>
      <dsp:txXfrm>
        <a:off x="0" y="4090716"/>
        <a:ext cx="4697730" cy="612762"/>
      </dsp:txXfrm>
    </dsp:sp>
    <dsp:sp modelId="{932F3E79-1521-4A62-80D5-05598F9E2CED}">
      <dsp:nvSpPr>
        <dsp:cNvPr id="0" name=""/>
        <dsp:cNvSpPr/>
      </dsp:nvSpPr>
      <dsp:spPr>
        <a:xfrm>
          <a:off x="0" y="4703478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CA7F3-8ACF-43C3-A983-793391D7FCC7}">
      <dsp:nvSpPr>
        <dsp:cNvPr id="0" name=""/>
        <dsp:cNvSpPr/>
      </dsp:nvSpPr>
      <dsp:spPr>
        <a:xfrm>
          <a:off x="0" y="4703478"/>
          <a:ext cx="4693142" cy="123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Leisure Guide and Winnipeg Public Library programs</a:t>
          </a:r>
          <a:r>
            <a:rPr lang="en-US" sz="2000" kern="1200">
              <a:latin typeface="Berlin Sans FB"/>
            </a:rPr>
            <a:t> </a:t>
          </a:r>
        </a:p>
      </dsp:txBody>
      <dsp:txXfrm>
        <a:off x="0" y="4703478"/>
        <a:ext cx="4693142" cy="1235360"/>
      </dsp:txXfrm>
    </dsp:sp>
    <dsp:sp modelId="{1295F052-5808-44DF-A56D-1B3707CA6019}">
      <dsp:nvSpPr>
        <dsp:cNvPr id="0" name=""/>
        <dsp:cNvSpPr/>
      </dsp:nvSpPr>
      <dsp:spPr>
        <a:xfrm>
          <a:off x="0" y="5938839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4EBE8-D45F-4141-AC60-2D01A278B23A}">
      <dsp:nvSpPr>
        <dsp:cNvPr id="0" name=""/>
        <dsp:cNvSpPr/>
      </dsp:nvSpPr>
      <dsp:spPr>
        <a:xfrm>
          <a:off x="0" y="5938839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Play dates</a:t>
          </a:r>
          <a:r>
            <a:rPr lang="en-US" sz="2300" kern="1200">
              <a:latin typeface="Berlin Sans FB"/>
            </a:rPr>
            <a:t> </a:t>
          </a:r>
        </a:p>
      </dsp:txBody>
      <dsp:txXfrm>
        <a:off x="0" y="5938839"/>
        <a:ext cx="4697730" cy="612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38353-6EB3-4EB5-9188-10C03777BE34}">
      <dsp:nvSpPr>
        <dsp:cNvPr id="0" name=""/>
        <dsp:cNvSpPr/>
      </dsp:nvSpPr>
      <dsp:spPr>
        <a:xfrm>
          <a:off x="0" y="5418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08EC3-D644-40FD-A76E-6763B7BCA561}">
      <dsp:nvSpPr>
        <dsp:cNvPr id="0" name=""/>
        <dsp:cNvSpPr/>
      </dsp:nvSpPr>
      <dsp:spPr>
        <a:xfrm>
          <a:off x="0" y="5418"/>
          <a:ext cx="4697730" cy="69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/>
            </a:rPr>
            <a:t>Recognize name in print</a:t>
          </a:r>
        </a:p>
      </dsp:txBody>
      <dsp:txXfrm>
        <a:off x="0" y="5418"/>
        <a:ext cx="4697730" cy="692029"/>
      </dsp:txXfrm>
    </dsp:sp>
    <dsp:sp modelId="{E22A9E65-1701-462E-8C73-511A5E010FFD}">
      <dsp:nvSpPr>
        <dsp:cNvPr id="0" name=""/>
        <dsp:cNvSpPr/>
      </dsp:nvSpPr>
      <dsp:spPr>
        <a:xfrm>
          <a:off x="0" y="697447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4BE2F-A611-4B6E-A4E1-81F74F28A9F3}">
      <dsp:nvSpPr>
        <dsp:cNvPr id="0" name=""/>
        <dsp:cNvSpPr/>
      </dsp:nvSpPr>
      <dsp:spPr>
        <a:xfrm>
          <a:off x="0" y="697447"/>
          <a:ext cx="4697730" cy="66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/>
            </a:rPr>
            <a:t>Try to print name</a:t>
          </a:r>
        </a:p>
      </dsp:txBody>
      <dsp:txXfrm>
        <a:off x="0" y="697447"/>
        <a:ext cx="4697730" cy="664298"/>
      </dsp:txXfrm>
    </dsp:sp>
    <dsp:sp modelId="{074BF524-5ED1-4D61-94A5-EB61B4669564}">
      <dsp:nvSpPr>
        <dsp:cNvPr id="0" name=""/>
        <dsp:cNvSpPr/>
      </dsp:nvSpPr>
      <dsp:spPr>
        <a:xfrm>
          <a:off x="0" y="1361746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54BFF-2F2C-4A64-B104-45EAA7859C94}">
      <dsp:nvSpPr>
        <dsp:cNvPr id="0" name=""/>
        <dsp:cNvSpPr/>
      </dsp:nvSpPr>
      <dsp:spPr>
        <a:xfrm>
          <a:off x="0" y="1361746"/>
          <a:ext cx="4697730" cy="927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/>
            </a:rPr>
            <a:t>Interest in exploring letters and numbers</a:t>
          </a:r>
          <a:r>
            <a:rPr lang="en-US" sz="2400" kern="1200">
              <a:latin typeface="Berlin Sans FB"/>
            </a:rPr>
            <a:t> </a:t>
          </a:r>
        </a:p>
      </dsp:txBody>
      <dsp:txXfrm>
        <a:off x="0" y="1361746"/>
        <a:ext cx="4697730" cy="927410"/>
      </dsp:txXfrm>
    </dsp:sp>
    <dsp:sp modelId="{D6037644-D6B9-4AF3-96CE-166BB8EB3CD6}">
      <dsp:nvSpPr>
        <dsp:cNvPr id="0" name=""/>
        <dsp:cNvSpPr/>
      </dsp:nvSpPr>
      <dsp:spPr>
        <a:xfrm>
          <a:off x="0" y="2289156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DFDAE-BB21-451F-AD9B-2160241FDAE6}">
      <dsp:nvSpPr>
        <dsp:cNvPr id="0" name=""/>
        <dsp:cNvSpPr/>
      </dsp:nvSpPr>
      <dsp:spPr>
        <a:xfrm>
          <a:off x="0" y="2289156"/>
          <a:ext cx="4693142" cy="114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>
              <a:latin typeface="Century Gothic"/>
            </a:rPr>
            <a:t>Ability to sit and listen and attend for 5 – 10 minutes</a:t>
          </a:r>
        </a:p>
      </dsp:txBody>
      <dsp:txXfrm>
        <a:off x="0" y="2289156"/>
        <a:ext cx="4693142" cy="1140904"/>
      </dsp:txXfrm>
    </dsp:sp>
    <dsp:sp modelId="{D44D0F92-BC7E-45F3-86F7-4A6B04AF1680}">
      <dsp:nvSpPr>
        <dsp:cNvPr id="0" name=""/>
        <dsp:cNvSpPr/>
      </dsp:nvSpPr>
      <dsp:spPr>
        <a:xfrm>
          <a:off x="0" y="3430061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9C6E3-1DD7-4A97-9A96-F10A3660C543}">
      <dsp:nvSpPr>
        <dsp:cNvPr id="0" name=""/>
        <dsp:cNvSpPr/>
      </dsp:nvSpPr>
      <dsp:spPr>
        <a:xfrm>
          <a:off x="0" y="3430061"/>
          <a:ext cx="4697730" cy="64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/>
            </a:rPr>
            <a:t>Follow one step directions</a:t>
          </a:r>
        </a:p>
      </dsp:txBody>
      <dsp:txXfrm>
        <a:off x="0" y="3430061"/>
        <a:ext cx="4697730" cy="643419"/>
      </dsp:txXfrm>
    </dsp:sp>
    <dsp:sp modelId="{2C7F52C8-756A-46D6-9A3D-82B1E0DB30AB}">
      <dsp:nvSpPr>
        <dsp:cNvPr id="0" name=""/>
        <dsp:cNvSpPr/>
      </dsp:nvSpPr>
      <dsp:spPr>
        <a:xfrm>
          <a:off x="0" y="4073480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9C45C-6960-431C-8ABE-C7DC03E65E01}">
      <dsp:nvSpPr>
        <dsp:cNvPr id="0" name=""/>
        <dsp:cNvSpPr/>
      </dsp:nvSpPr>
      <dsp:spPr>
        <a:xfrm>
          <a:off x="0" y="4073480"/>
          <a:ext cx="4697730" cy="95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/>
            </a:rPr>
            <a:t>Scissors, glue, pencil, and </a:t>
          </a:r>
          <a:r>
            <a:rPr lang="en-US" sz="2500" kern="1200" err="1">
              <a:latin typeface="Century Gothic"/>
            </a:rPr>
            <a:t>colouring</a:t>
          </a:r>
          <a:r>
            <a:rPr lang="en-US" sz="2500" kern="1200">
              <a:latin typeface="Century Gothic"/>
            </a:rPr>
            <a:t> skills</a:t>
          </a:r>
        </a:p>
      </dsp:txBody>
      <dsp:txXfrm>
        <a:off x="0" y="4073480"/>
        <a:ext cx="4697730" cy="950341"/>
      </dsp:txXfrm>
    </dsp:sp>
    <dsp:sp modelId="{17A22819-9FC4-45AD-BA7C-3F2272644F93}">
      <dsp:nvSpPr>
        <dsp:cNvPr id="0" name=""/>
        <dsp:cNvSpPr/>
      </dsp:nvSpPr>
      <dsp:spPr>
        <a:xfrm>
          <a:off x="0" y="5023822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6B7EF-234F-4CF4-B261-D9C304DD534D}">
      <dsp:nvSpPr>
        <dsp:cNvPr id="0" name=""/>
        <dsp:cNvSpPr/>
      </dsp:nvSpPr>
      <dsp:spPr>
        <a:xfrm>
          <a:off x="0" y="5023822"/>
          <a:ext cx="4693142" cy="1523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/>
            </a:rPr>
            <a:t>Board games, card games, dice game &amp; pen and paper games (tic tac toe)</a:t>
          </a:r>
        </a:p>
      </dsp:txBody>
      <dsp:txXfrm>
        <a:off x="0" y="5023822"/>
        <a:ext cx="4693142" cy="152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0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A9967462-FBBE-4416-8CA0-1D5FC4129B2F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47" tIns="47474" rIns="94947" bIns="47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vert="horz" lIns="94947" tIns="47474" rIns="94947" bIns="474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7133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1117DEB2-77DC-491C-8DCF-445831C7B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3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9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4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1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9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4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6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5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9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62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6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1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3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3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2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1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1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8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1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8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6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slow" advClick="0" advTm="15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HO_L-7Rx1c?feature=oembed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1BAC-BF78-4B4C-9016-4D1A5349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/>
            </a:br>
            <a:br>
              <a:rPr lang="en-US"/>
            </a:br>
            <a:br>
              <a:rPr lang="en-US" sz="7200"/>
            </a:br>
            <a:r>
              <a:rPr lang="en-US" sz="8900" b="1">
                <a:latin typeface="Century Gothic"/>
                <a:cs typeface="Cavolini"/>
              </a:rPr>
              <a:t>Ready, Set, Go!</a:t>
            </a:r>
            <a:br>
              <a:rPr lang="en-US" sz="7200">
                <a:latin typeface="Berlin Sans FB"/>
              </a:rPr>
            </a:br>
            <a:br>
              <a:rPr lang="en-US" sz="6000">
                <a:latin typeface="Berlin Sans FB"/>
              </a:rPr>
            </a:br>
            <a:endParaRPr lang="en-US" sz="7200" b="1">
              <a:latin typeface="Century Gothic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70D07D-DDEA-D9BF-98A8-719F31A53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" y="4172242"/>
            <a:ext cx="9138320" cy="2685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82FC88-B172-46D0-AFA4-F48A75254BB8}"/>
              </a:ext>
            </a:extLst>
          </p:cNvPr>
          <p:cNvSpPr txBox="1"/>
          <p:nvPr/>
        </p:nvSpPr>
        <p:spPr>
          <a:xfrm>
            <a:off x="266700" y="1722161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atin typeface="Century Gothic"/>
                <a:cs typeface="Calibri"/>
              </a:rPr>
              <a:t>Preparing for </a:t>
            </a:r>
          </a:p>
          <a:p>
            <a:pPr algn="ctr"/>
            <a:r>
              <a:rPr lang="en-US" sz="9600" b="1">
                <a:latin typeface="Century Gothic"/>
                <a:cs typeface="Calibri"/>
              </a:rPr>
              <a:t>Kindergarten</a:t>
            </a:r>
            <a:endParaRPr lang="en-CA" sz="9600"/>
          </a:p>
        </p:txBody>
      </p:sp>
    </p:spTree>
    <p:extLst>
      <p:ext uri="{BB962C8B-B14F-4D97-AF65-F5344CB8AC3E}">
        <p14:creationId xmlns:p14="http://schemas.microsoft.com/office/powerpoint/2010/main" val="36453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Speech &amp; Language, Occupational Therapy and Physiotherapy Services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983" y="2379024"/>
            <a:ext cx="7747374" cy="4661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If your child is currently receiving any pre-school services such as Speech &amp; Language, Occupational Therapy or Physiotherapy, please indicate this on your registration form.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It is beneficial to programing to share reports with the school.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Screen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4052" y="2341848"/>
            <a:ext cx="7281746" cy="4138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latin typeface="Century Gothic"/>
              </a:rPr>
              <a:t>Parents can positively influence children’s language, social adaptive skills, sleep patterns, and </a:t>
            </a:r>
            <a:r>
              <a:rPr lang="en-US" sz="3600" err="1">
                <a:latin typeface="Century Gothic"/>
              </a:rPr>
              <a:t>behaviours</a:t>
            </a:r>
            <a:r>
              <a:rPr lang="en-US" sz="3600">
                <a:latin typeface="Century Gothic"/>
              </a:rPr>
              <a:t> by setting limits on family screen time.</a:t>
            </a:r>
          </a:p>
          <a:p>
            <a:endParaRPr lang="en-US" sz="2100">
              <a:latin typeface="Century Gothic" panose="020B0502020202020204" pitchFamily="34" charset="0"/>
            </a:endParaRPr>
          </a:p>
          <a:p>
            <a:r>
              <a:rPr lang="en-US">
                <a:latin typeface="Century Gothic"/>
              </a:rPr>
              <a:t>Source: </a:t>
            </a:r>
            <a:r>
              <a:rPr lang="it-IT">
                <a:latin typeface="Century Gothic"/>
              </a:rPr>
              <a:t>Michelle Ponti MD; Canadian Pediatric Society</a:t>
            </a:r>
          </a:p>
          <a:p>
            <a:r>
              <a:rPr lang="en-US"/>
              <a:t>https://cps.ca/en/documents/position/screen-time-and-preschool-children</a:t>
            </a:r>
            <a:endParaRPr lang="en-US" sz="2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Model Healthy Screen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912" y="2205745"/>
            <a:ext cx="8004027" cy="46522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Prioritize shared family media use (watch TV or movies together, play video games together).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Encourage and participate in activities unrelated to screens, such as shared reading, outdoor play, easy board games, and crafts.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Turn off devices during family time at and away from home.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Turn off screens when not in use and avoid background TV.</a:t>
            </a:r>
          </a:p>
          <a:p>
            <a:endParaRPr lang="en-US" sz="3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FFFFFF"/>
                </a:solidFill>
                <a:latin typeface="Century Gothic"/>
                <a:ea typeface="+mj-ea"/>
                <a:cs typeface="+mj-cs"/>
              </a:rPr>
              <a:t>The Importance of Play</a:t>
            </a:r>
            <a:endParaRPr lang="en-US" sz="4400" b="1" kern="1200">
              <a:solidFill>
                <a:srgbClr val="FFFFFF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912" y="2205745"/>
            <a:ext cx="8004027" cy="4652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>
              <a:latin typeface="Century Gothic"/>
            </a:endParaRPr>
          </a:p>
          <a:p>
            <a:endParaRPr lang="en-US" sz="3200">
              <a:latin typeface="Century Gothic" panose="020B0502020202020204" pitchFamily="34" charset="0"/>
            </a:endParaRPr>
          </a:p>
        </p:txBody>
      </p:sp>
      <p:pic>
        <p:nvPicPr>
          <p:cNvPr id="9" name="Online Media 8" title="The Benefits of Play">
            <a:hlinkClick r:id="" action="ppaction://media"/>
            <a:extLst>
              <a:ext uri="{FF2B5EF4-FFF2-40B4-BE49-F238E27FC236}">
                <a16:creationId xmlns:a16="http://schemas.microsoft.com/office/drawing/2014/main" id="{A9BA4E8F-D208-E408-4E5D-E9F97735D8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5397" y="2524544"/>
            <a:ext cx="6925094" cy="390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bag&#10;&#10;Description automatically generated">
            <a:extLst>
              <a:ext uri="{FF2B5EF4-FFF2-40B4-BE49-F238E27FC236}">
                <a16:creationId xmlns:a16="http://schemas.microsoft.com/office/drawing/2014/main" id="{B263098F-89E1-F515-E873-134474E56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9" y="7030"/>
            <a:ext cx="8525772" cy="68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0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D09ECC-A889-8CBD-6FBA-202A8C1F0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48" y="7057"/>
            <a:ext cx="8195093" cy="69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8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EA5BF9E-5CDC-8EB9-5888-29C203BDE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6" t="16068" r="4327"/>
          <a:stretch/>
        </p:blipFill>
        <p:spPr>
          <a:xfrm>
            <a:off x="4800600" y="4855864"/>
            <a:ext cx="4343400" cy="2038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65539-4D08-0F61-F901-3A39194C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entury Gothic"/>
                <a:cs typeface="Calibri Light"/>
              </a:rPr>
              <a:t>Kindergarten Today</a:t>
            </a:r>
            <a:endParaRPr lang="en-US" b="1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BF478-853E-F64F-E2D1-641BE3C31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3701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>
                <a:latin typeface="Century Gothic"/>
                <a:cs typeface="Calibri"/>
              </a:rPr>
              <a:t>Kindergarten today may look different from when you were young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>
                <a:latin typeface="Century Gothic"/>
                <a:cs typeface="Calibri"/>
              </a:rPr>
              <a:t>Parents are their child's first and most important teacher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>
                <a:latin typeface="Century Gothic"/>
                <a:cs typeface="Calibri"/>
              </a:rPr>
              <a:t>Partnership between home and school is essential</a:t>
            </a:r>
          </a:p>
          <a:p>
            <a:pPr marL="0" indent="0">
              <a:buNone/>
            </a:pPr>
            <a:endParaRPr lang="en-US">
              <a:latin typeface="Berlin Sans FB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5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FACB7-8B97-319E-908B-A0B21536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41434"/>
            <a:ext cx="3667506" cy="4142935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5400">
                <a:solidFill>
                  <a:schemeClr val="bg1"/>
                </a:solidFill>
                <a:latin typeface="Century Gothic" panose="020B0502020202020204" pitchFamily="34" charset="0"/>
                <a:cs typeface="Calibri Light"/>
              </a:rPr>
              <a:t>It is not </a:t>
            </a:r>
            <a:br>
              <a:rPr lang="en-US" sz="5400">
                <a:solidFill>
                  <a:schemeClr val="bg1"/>
                </a:solidFill>
                <a:latin typeface="Century Gothic" panose="020B0502020202020204" pitchFamily="34" charset="0"/>
                <a:cs typeface="Calibri Light"/>
              </a:rPr>
            </a:br>
            <a:r>
              <a:rPr lang="en-US" sz="5400" b="1">
                <a:solidFill>
                  <a:schemeClr val="bg1"/>
                </a:solidFill>
                <a:latin typeface="Century Gothic" panose="020B0502020202020204" pitchFamily="34" charset="0"/>
                <a:cs typeface="Calibri Light"/>
              </a:rPr>
              <a:t>ALL</a:t>
            </a:r>
            <a:r>
              <a:rPr lang="en-US" sz="5400">
                <a:solidFill>
                  <a:schemeClr val="bg1"/>
                </a:solidFill>
                <a:latin typeface="Century Gothic" panose="020B0502020202020204" pitchFamily="34" charset="0"/>
                <a:cs typeface="Calibri Light"/>
              </a:rPr>
              <a:t> about </a:t>
            </a:r>
            <a:r>
              <a:rPr lang="en-US" sz="5000">
                <a:solidFill>
                  <a:schemeClr val="bg1"/>
                </a:solidFill>
                <a:latin typeface="Century Gothic" panose="020B0502020202020204" pitchFamily="34" charset="0"/>
                <a:cs typeface="Calibri Light"/>
              </a:rPr>
              <a:t>academics! </a:t>
            </a:r>
            <a:endParaRPr lang="en-US" sz="5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D42700-B9D1-6E91-B454-E1E333CA5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877517"/>
              </p:ext>
            </p:extLst>
          </p:nvPr>
        </p:nvGraphicFramePr>
        <p:xfrm>
          <a:off x="4101291" y="152400"/>
          <a:ext cx="469773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6D646604-95E9-9444-B223-D611A05938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047" y="4142935"/>
            <a:ext cx="3198094" cy="25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E70B5-7109-4673-B552-C6B4405A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40" y="1828849"/>
            <a:ext cx="3590666" cy="1522539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  <a:t>Building Independence</a:t>
            </a:r>
            <a:br>
              <a:rPr lang="en-US" sz="3600">
                <a:solidFill>
                  <a:schemeClr val="bg1"/>
                </a:solidFill>
                <a:latin typeface="Berlin Sans FB"/>
              </a:rPr>
            </a:br>
            <a:br>
              <a:rPr lang="en-US" sz="3600">
                <a:solidFill>
                  <a:schemeClr val="bg1"/>
                </a:solidFill>
                <a:latin typeface="Berlin Sans FB"/>
              </a:rPr>
            </a:br>
            <a:br>
              <a:rPr lang="en-US" sz="3600">
                <a:solidFill>
                  <a:schemeClr val="bg1"/>
                </a:solidFill>
                <a:latin typeface="Berlin Sans FB"/>
              </a:rPr>
            </a:br>
            <a:r>
              <a:rPr lang="en-US" sz="3600">
                <a:solidFill>
                  <a:schemeClr val="bg1"/>
                </a:solidFill>
              </a:rPr>
              <a:t>	</a:t>
            </a:r>
            <a:endParaRPr lang="en-CA" sz="3600">
              <a:solidFill>
                <a:schemeClr val="bg1"/>
              </a:solidFill>
              <a:cs typeface="Calibri Light" panose="020F0302020204030204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71F2ECD-8928-8202-5B69-A7E3C5BC1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360322"/>
              </p:ext>
            </p:extLst>
          </p:nvPr>
        </p:nvGraphicFramePr>
        <p:xfrm>
          <a:off x="4101291" y="318467"/>
          <a:ext cx="4697730" cy="612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" name="Picture 4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593EFD-A512-10F2-87E7-024B0F095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04" y="5109582"/>
            <a:ext cx="1262333" cy="1505093"/>
          </a:xfrm>
          <a:prstGeom prst="rect">
            <a:avLst/>
          </a:prstGeom>
        </p:spPr>
      </p:pic>
      <p:pic>
        <p:nvPicPr>
          <p:cNvPr id="51" name="Picture 51">
            <a:extLst>
              <a:ext uri="{FF2B5EF4-FFF2-40B4-BE49-F238E27FC236}">
                <a16:creationId xmlns:a16="http://schemas.microsoft.com/office/drawing/2014/main" id="{0A585D07-B61E-5D93-C681-18AFC4B1AD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340" y="3401959"/>
            <a:ext cx="1473831" cy="1520969"/>
          </a:xfrm>
          <a:prstGeom prst="rect">
            <a:avLst/>
          </a:prstGeom>
        </p:spPr>
      </p:pic>
      <p:pic>
        <p:nvPicPr>
          <p:cNvPr id="53" name="Picture 53" descr="A picture containing doll, clipart&#10;&#10;Description automatically generated">
            <a:extLst>
              <a:ext uri="{FF2B5EF4-FFF2-40B4-BE49-F238E27FC236}">
                <a16:creationId xmlns:a16="http://schemas.microsoft.com/office/drawing/2014/main" id="{0A5BC4EF-3AEA-964D-0289-274EA6DB43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240" y="189589"/>
            <a:ext cx="3361425" cy="1662184"/>
          </a:xfrm>
          <a:prstGeom prst="rect">
            <a:avLst/>
          </a:prstGeom>
        </p:spPr>
      </p:pic>
      <p:pic>
        <p:nvPicPr>
          <p:cNvPr id="85" name="Picture 85" descr="Icon&#10;&#10;Description automatically generated">
            <a:extLst>
              <a:ext uri="{FF2B5EF4-FFF2-40B4-BE49-F238E27FC236}">
                <a16:creationId xmlns:a16="http://schemas.microsoft.com/office/drawing/2014/main" id="{B9D12B3C-A1A9-2E8F-08F5-8B16E497B3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5784" y="5063737"/>
            <a:ext cx="1343480" cy="1575210"/>
          </a:xfrm>
          <a:prstGeom prst="rect">
            <a:avLst/>
          </a:prstGeom>
        </p:spPr>
      </p:pic>
      <p:pic>
        <p:nvPicPr>
          <p:cNvPr id="87" name="Picture 8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DE18062-22C9-4604-5086-48D045157F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3188" y="3389302"/>
            <a:ext cx="1114964" cy="15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C0630BC-675A-4BBE-ABF7-30D5936B1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394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415F7-9A46-ACC5-64A3-4E12DC7B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58" y="621792"/>
            <a:ext cx="3670468" cy="28880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200" b="1" kern="1200">
                <a:solidFill>
                  <a:schemeClr val="bg1"/>
                </a:solidFill>
                <a:latin typeface="Century Gothic" panose="020B0502020202020204" pitchFamily="34" charset="0"/>
              </a:rPr>
              <a:t>Alphabet Skills</a:t>
            </a:r>
          </a:p>
        </p:txBody>
      </p:sp>
      <p:graphicFrame>
        <p:nvGraphicFramePr>
          <p:cNvPr id="27" name="TextBox 6">
            <a:extLst>
              <a:ext uri="{FF2B5EF4-FFF2-40B4-BE49-F238E27FC236}">
                <a16:creationId xmlns:a16="http://schemas.microsoft.com/office/drawing/2014/main" id="{59ED2E28-6099-D61F-FC25-E8F837D4B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383300"/>
              </p:ext>
            </p:extLst>
          </p:nvPr>
        </p:nvGraphicFramePr>
        <p:xfrm>
          <a:off x="4866531" y="152400"/>
          <a:ext cx="394335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1" name="Picture 431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BBB9485A-8D49-3101-2CBB-380D7237C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658" y="3496179"/>
            <a:ext cx="3670468" cy="26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235AAE6-D9E0-41E2-8920-964239184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343" y="2"/>
            <a:ext cx="3516474" cy="68579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669" y="675107"/>
            <a:ext cx="3311468" cy="5493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AAA8D3-2927-4756-907F-522A8BFCF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01633" y="44817"/>
            <a:ext cx="174976" cy="772404"/>
            <a:chOff x="11868912" y="44817"/>
            <a:chExt cx="233303" cy="772404"/>
          </a:xfrm>
        </p:grpSpPr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D42E2BDD-DCB7-4963-8BBA-158373651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39099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8D457F5-75BE-4A32-91C9-B2B59CC9A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609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600CB09-5DE4-4666-A572-B42109E61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DC7AAEB6-0FFA-4D2B-B407-8814C08C8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75AD5CF2-0F3A-4F5C-8253-C5969C74C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B19F7E8A-177E-4C6F-9EA7-66F294406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355F8A07-F135-4942-9D31-1C650A103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26889F55-19C2-4230-82DE-5E8ADB84E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085FA682-8768-4831-995E-0BC8ACB5A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D1208909-CEF7-4019-8497-1A1B5770D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0E3090B-F9DB-49C3-89F8-935B8694D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B464C0C-2FC4-44F5-9007-BC7D274A3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08568D-D276-4D56-900E-67D1E1AA1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756" y="3922776"/>
            <a:ext cx="1604383" cy="2373963"/>
            <a:chOff x="723679" y="3922776"/>
            <a:chExt cx="2139190" cy="2373963"/>
          </a:xfrm>
        </p:grpSpPr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56A84156-C6DB-4EAA-8EC8-3F82B346A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6976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B209F339-1326-4E47-B057-70CFECE70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2765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9D3F853-F5D8-4060-A347-B21C0C73B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8554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7626FB56-1DD3-4127-8832-5A681CD32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5399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F51ADB40-629D-4A35-8B8A-4E5DCA0DD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91188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44D13557-5C42-4D1C-B045-5BEDD2DBC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357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E8130BE2-6A39-4FB1-A527-AC6E26C4E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395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E71FB6CD-8C84-4EB6-BD80-FCFFD38FD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9300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76F62828-9FB1-4964-912E-AA00A729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92407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C55BED69-0B6B-4915-AD3A-5858172A6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608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A3A6A52-EDC8-46FF-8D0F-441F90FA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2079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7D68C4E4-3735-45DB-AB8F-EBF6C1D79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9150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2">
              <a:extLst>
                <a:ext uri="{FF2B5EF4-FFF2-40B4-BE49-F238E27FC236}">
                  <a16:creationId xmlns:a16="http://schemas.microsoft.com/office/drawing/2014/main" id="{C438CF9F-D869-4C56-A553-EA62154E7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389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2">
              <a:extLst>
                <a:ext uri="{FF2B5EF4-FFF2-40B4-BE49-F238E27FC236}">
                  <a16:creationId xmlns:a16="http://schemas.microsoft.com/office/drawing/2014/main" id="{6D246997-60EE-4130-B850-94A0EDDBB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2998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FDF7E4C-F4CB-45E4-9630-FD32C74E7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834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4477CE32-E770-43F8-99D4-C17EA0A9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8E9B4D31-E05A-4E7D-8A56-C562541ED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3428BD4-1FAC-4787-9AA1-FC5CBB774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1D135659-17FB-4608-96AC-F24CCE472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4EE7C46-2E61-420E-B31B-029596C8E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34BA1140-4B7D-470A-89AB-5ECD86F33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11C9377-6DD9-4F1A-A41B-C95948820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0504F994-6E0D-4041-9DC7-D1CFD8A4A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5659E4DD-A63A-4491-AEBA-72FCD74D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819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B9944A99-79E2-447E-9284-EC1B592E8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id="{DBF4BF14-3453-4FF9-85F7-E9E733F10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2DA66C45-B912-45BA-9323-5B1EA530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EDAD5672-DC76-4848-9271-E97CB288F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2">
              <a:extLst>
                <a:ext uri="{FF2B5EF4-FFF2-40B4-BE49-F238E27FC236}">
                  <a16:creationId xmlns:a16="http://schemas.microsoft.com/office/drawing/2014/main" id="{D9AC9B2A-5846-421F-B949-5F9E8A76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59">
              <a:extLst>
                <a:ext uri="{FF2B5EF4-FFF2-40B4-BE49-F238E27FC236}">
                  <a16:creationId xmlns:a16="http://schemas.microsoft.com/office/drawing/2014/main" id="{C3D23971-D123-43F8-AF8A-C48A7231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2">
              <a:extLst>
                <a:ext uri="{FF2B5EF4-FFF2-40B4-BE49-F238E27FC236}">
                  <a16:creationId xmlns:a16="http://schemas.microsoft.com/office/drawing/2014/main" id="{C91FB00D-0CD8-4FF0-A27B-7AA4D181F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DCFD116F-D2E4-4C9E-BC98-710C4FD04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5AC24EC8-1619-4FC6-B3B1-91947DFF7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4A815878-6C1D-4E2B-8725-36982C97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6">
              <a:extLst>
                <a:ext uri="{FF2B5EF4-FFF2-40B4-BE49-F238E27FC236}">
                  <a16:creationId xmlns:a16="http://schemas.microsoft.com/office/drawing/2014/main" id="{F986E7B6-9589-4C90-8E14-B2EC73E04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59">
              <a:extLst>
                <a:ext uri="{FF2B5EF4-FFF2-40B4-BE49-F238E27FC236}">
                  <a16:creationId xmlns:a16="http://schemas.microsoft.com/office/drawing/2014/main" id="{CF19D908-C5CD-49EA-B503-20C08BC0D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2">
              <a:extLst>
                <a:ext uri="{FF2B5EF4-FFF2-40B4-BE49-F238E27FC236}">
                  <a16:creationId xmlns:a16="http://schemas.microsoft.com/office/drawing/2014/main" id="{73A7FA2A-0AD8-4C1C-9422-B15512AFA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F4F7993C-44BA-474F-A449-B3E7B610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588F7BAF-4BE3-4E83-93F0-4EDC7A912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023DE534-ACFA-4425-BA15-BEC3D605A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642B32F2-BCF1-422A-880F-6C6C9397F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9E2C09-0DBB-D38A-A323-2C931961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96" y="689812"/>
            <a:ext cx="3184413" cy="308134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200" b="1" kern="1200">
                <a:solidFill>
                  <a:srgbClr val="FFFFFF"/>
                </a:solidFill>
                <a:latin typeface="Century Gothic" panose="020B0502020202020204" pitchFamily="34" charset="0"/>
              </a:rPr>
              <a:t>Number Knowledge</a:t>
            </a:r>
            <a:br>
              <a:rPr lang="en-US" sz="4200">
                <a:solidFill>
                  <a:srgbClr val="FFFFFF"/>
                </a:solidFill>
                <a:cs typeface="Calibri Light"/>
              </a:rPr>
            </a:br>
            <a:endParaRPr lang="en-US" sz="42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20" name="Picture 12" descr="Toy plastic numbers">
            <a:extLst>
              <a:ext uri="{FF2B5EF4-FFF2-40B4-BE49-F238E27FC236}">
                <a16:creationId xmlns:a16="http://schemas.microsoft.com/office/drawing/2014/main" id="{B9AA080F-BE81-80E3-C5D8-6287DE6A98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1327" r="27441" b="-3"/>
          <a:stretch/>
        </p:blipFill>
        <p:spPr>
          <a:xfrm>
            <a:off x="1043618" y="3090503"/>
            <a:ext cx="2188718" cy="2847647"/>
          </a:xfrm>
          <a:prstGeom prst="rect">
            <a:avLst/>
          </a:prstGeom>
        </p:spPr>
      </p:pic>
      <p:graphicFrame>
        <p:nvGraphicFramePr>
          <p:cNvPr id="5" name="TextBox 6">
            <a:extLst>
              <a:ext uri="{FF2B5EF4-FFF2-40B4-BE49-F238E27FC236}">
                <a16:creationId xmlns:a16="http://schemas.microsoft.com/office/drawing/2014/main" id="{814DA99E-2569-E1D2-44A4-77F273B0E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401273"/>
              </p:ext>
            </p:extLst>
          </p:nvPr>
        </p:nvGraphicFramePr>
        <p:xfrm>
          <a:off x="4157534" y="126600"/>
          <a:ext cx="4809550" cy="662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4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57A9B-F85F-46A7-B5B3-EE7711D9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57200"/>
            <a:ext cx="3375146" cy="1828800"/>
          </a:xfrm>
        </p:spPr>
        <p:txBody>
          <a:bodyPr anchor="t"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</a:rPr>
              <a:t>Language Skill Development</a:t>
            </a:r>
            <a:br>
              <a:rPr lang="en-US" sz="3600">
                <a:solidFill>
                  <a:schemeClr val="bg1"/>
                </a:solidFill>
                <a:latin typeface="Berlin Sans FB"/>
              </a:rPr>
            </a:br>
            <a:br>
              <a:rPr lang="en-US" sz="3600">
                <a:latin typeface="Berlin Sans FB"/>
              </a:rPr>
            </a:br>
            <a:br>
              <a:rPr lang="en-US" sz="3600">
                <a:latin typeface="Berlin Sans FB"/>
              </a:rPr>
            </a:br>
            <a:br>
              <a:rPr lang="en-US" sz="3600">
                <a:latin typeface="Berlin Sans FB"/>
              </a:rPr>
            </a:br>
            <a:br>
              <a:rPr lang="en-US" sz="3600">
                <a:latin typeface="Berlin Sans FB"/>
              </a:rPr>
            </a:br>
            <a:br>
              <a:rPr lang="en-US" sz="3600">
                <a:latin typeface="Berlin Sans FB"/>
              </a:rPr>
            </a:br>
            <a:endParaRPr lang="en-US" sz="3600">
              <a:solidFill>
                <a:schemeClr val="bg1"/>
              </a:solidFill>
              <a:latin typeface="Berlin Sans FB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136EE1-6FB3-6026-4BE3-5E350F445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132528"/>
              </p:ext>
            </p:extLst>
          </p:nvPr>
        </p:nvGraphicFramePr>
        <p:xfrm>
          <a:off x="4101291" y="152400"/>
          <a:ext cx="469773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4" name="Picture 64">
            <a:extLst>
              <a:ext uri="{FF2B5EF4-FFF2-40B4-BE49-F238E27FC236}">
                <a16:creationId xmlns:a16="http://schemas.microsoft.com/office/drawing/2014/main" id="{7015E2E2-1CCC-4BB2-0241-53A5457259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353" y="2647496"/>
            <a:ext cx="2743200" cy="37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BBE7E-219E-477C-8149-AA125728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3111645" cy="2503808"/>
          </a:xfrm>
        </p:spPr>
        <p:txBody>
          <a:bodyPr anchor="t">
            <a:normAutofit fontScale="90000"/>
          </a:bodyPr>
          <a:lstStyle/>
          <a:p>
            <a:r>
              <a:rPr lang="en-US" sz="5200">
                <a:solidFill>
                  <a:schemeClr val="bg1"/>
                </a:solidFill>
                <a:latin typeface="Century Gothic" panose="020B0502020202020204" pitchFamily="34" charset="0"/>
              </a:rPr>
              <a:t>School Readiness</a:t>
            </a:r>
            <a:br>
              <a:rPr lang="en-US" sz="5200">
                <a:latin typeface="Century Gothic" panose="020B0502020202020204" pitchFamily="34" charset="0"/>
              </a:rPr>
            </a:br>
            <a:r>
              <a:rPr lang="en-US" sz="5200">
                <a:solidFill>
                  <a:schemeClr val="bg1"/>
                </a:solidFill>
                <a:latin typeface="Century Gothic" panose="020B0502020202020204" pitchFamily="34" charset="0"/>
              </a:rPr>
              <a:t>Skills</a:t>
            </a:r>
            <a:r>
              <a:rPr lang="en-US" sz="5200">
                <a:solidFill>
                  <a:schemeClr val="bg1"/>
                </a:solidFill>
                <a:latin typeface="Berlin Sans FB"/>
              </a:rPr>
              <a:t>				</a:t>
            </a:r>
            <a:endParaRPr lang="en-CA" sz="5200">
              <a:solidFill>
                <a:schemeClr val="bg1"/>
              </a:solidFill>
              <a:latin typeface="Berlin Sans FB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EB621C-F70B-2D26-AD1C-FD65BDAB1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812966"/>
              </p:ext>
            </p:extLst>
          </p:nvPr>
        </p:nvGraphicFramePr>
        <p:xfrm>
          <a:off x="4052715" y="152400"/>
          <a:ext cx="469773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990B3894-E0E6-3524-F8CE-E77304C311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781" y="3285855"/>
            <a:ext cx="3381194" cy="21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8460" y="331846"/>
            <a:ext cx="3424913" cy="5376396"/>
          </a:xfrm>
        </p:spPr>
        <p:txBody>
          <a:bodyPr anchor="b">
            <a:noAutofit/>
          </a:bodyPr>
          <a:lstStyle/>
          <a:p>
            <a:pPr algn="l"/>
            <a:br>
              <a:rPr lang="en-US" sz="3200">
                <a:latin typeface="Berlin Sans FB"/>
              </a:rPr>
            </a:br>
            <a:r>
              <a:rPr lang="en-US" sz="3200">
                <a:latin typeface="Century Gothic" panose="020B0502020202020204" pitchFamily="34" charset="0"/>
              </a:rPr>
              <a:t>A correct pencil grip is necessary to support printing and other fine motor skills. </a:t>
            </a:r>
            <a:br>
              <a:rPr lang="en-US" sz="3200">
                <a:latin typeface="Century Gothic" panose="020B0502020202020204" pitchFamily="34" charset="0"/>
              </a:rPr>
            </a:br>
            <a:br>
              <a:rPr lang="en-US" sz="3200">
                <a:latin typeface="Century Gothic" panose="020B0502020202020204" pitchFamily="34" charset="0"/>
              </a:rPr>
            </a:br>
            <a:r>
              <a:rPr lang="en-US" sz="3200">
                <a:latin typeface="Century Gothic" panose="020B0502020202020204" pitchFamily="34" charset="0"/>
              </a:rPr>
              <a:t>This skill is very important in Kindergarten as it reflects future work.</a:t>
            </a:r>
          </a:p>
        </p:txBody>
      </p:sp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ttp://shopping.hwtears.com/images/uploads/PEN_child.jpg"/>
          <p:cNvPicPr>
            <a:picLocks noChangeAspect="1" noChangeArrowheads="1"/>
          </p:cNvPicPr>
          <p:nvPr/>
        </p:nvPicPr>
        <p:blipFill rotWithShape="1">
          <a:blip r:embed="rId3" cstate="print"/>
          <a:srcRect r="23136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c50378-db9a-4b95-b5cf-b89e1203313d" xsi:nil="true"/>
    <lcf76f155ced4ddcb4097134ff3c332f xmlns="e30f7be2-3901-4744-8de9-b4451f138e8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589E7C1936B4ABD3F6895785771BE" ma:contentTypeVersion="" ma:contentTypeDescription="Create a new document." ma:contentTypeScope="" ma:versionID="785f15efddea34339669be7ee4a03622">
  <xsd:schema xmlns:xsd="http://www.w3.org/2001/XMLSchema" xmlns:xs="http://www.w3.org/2001/XMLSchema" xmlns:p="http://schemas.microsoft.com/office/2006/metadata/properties" xmlns:ns2="e30f7be2-3901-4744-8de9-b4451f138e88" xmlns:ns3="f2c50378-db9a-4b95-b5cf-b89e1203313d" targetNamespace="http://schemas.microsoft.com/office/2006/metadata/properties" ma:root="true" ma:fieldsID="7226e04bf1b0901fccdb567b9d2eea6c" ns2:_="" ns3:_="">
    <xsd:import namespace="e30f7be2-3901-4744-8de9-b4451f138e88"/>
    <xsd:import namespace="f2c50378-db9a-4b95-b5cf-b89e120331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f7be2-3901-4744-8de9-b4451f138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7a34821-92bd-41d2-a1e6-9ab4674303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50378-db9a-4b95-b5cf-b89e120331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AD205B6-BE35-41DD-8368-8D2AC2D0325A}" ma:internalName="TaxCatchAll" ma:showField="CatchAllData" ma:web="{4c353408-a876-47c3-86f3-b27b3fccef40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A73046-1A55-426C-93B0-F427295493AE}">
  <ds:schemaRefs>
    <ds:schemaRef ds:uri="http://purl.org/dc/terms/"/>
    <ds:schemaRef ds:uri="f2c50378-db9a-4b95-b5cf-b89e1203313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9a603d0-4d8a-4253-b566-e7087abc6968"/>
    <ds:schemaRef ds:uri="http://schemas.microsoft.com/office/infopath/2007/PartnerControls"/>
    <ds:schemaRef ds:uri="http://www.w3.org/XML/1998/namespace"/>
    <ds:schemaRef ds:uri="http://purl.org/dc/dcmitype/"/>
    <ds:schemaRef ds:uri="e30f7be2-3901-4744-8de9-b4451f138e88"/>
  </ds:schemaRefs>
</ds:datastoreItem>
</file>

<file path=customXml/itemProps2.xml><?xml version="1.0" encoding="utf-8"?>
<ds:datastoreItem xmlns:ds="http://schemas.openxmlformats.org/officeDocument/2006/customXml" ds:itemID="{90B4A31E-DC09-4849-A574-1EA1CD78B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f7be2-3901-4744-8de9-b4451f138e88"/>
    <ds:schemaRef ds:uri="f2c50378-db9a-4b95-b5cf-b89e120331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A00F75-CC79-4CC1-93F8-0D8FE7C4E7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572</Words>
  <Application>Microsoft Office PowerPoint</Application>
  <PresentationFormat>On-screen Show (4:3)</PresentationFormat>
  <Paragraphs>87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Berlin Sans FB</vt:lpstr>
      <vt:lpstr>Calibri</vt:lpstr>
      <vt:lpstr>Calibri Light</vt:lpstr>
      <vt:lpstr>Century Gothic</vt:lpstr>
      <vt:lpstr>Office Theme</vt:lpstr>
      <vt:lpstr>   Ready, Set, Go!  </vt:lpstr>
      <vt:lpstr>Kindergarten Today</vt:lpstr>
      <vt:lpstr>It is not  ALL about academics! </vt:lpstr>
      <vt:lpstr>Building Independence    </vt:lpstr>
      <vt:lpstr>Alphabet Skills</vt:lpstr>
      <vt:lpstr>Number Knowledge </vt:lpstr>
      <vt:lpstr>Language Skill Development      </vt:lpstr>
      <vt:lpstr>School Readiness Skills    </vt:lpstr>
      <vt:lpstr> A correct pencil grip is necessary to support printing and other fine motor skills.   This skill is very important in Kindergarten as it reflects future work.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Ready, Set, Go!</dc:title>
  <dc:creator>Natasha Balacko</dc:creator>
  <cp:lastModifiedBy>Mike Weekes</cp:lastModifiedBy>
  <cp:revision>9</cp:revision>
  <cp:lastPrinted>2024-01-31T17:37:51Z</cp:lastPrinted>
  <dcterms:created xsi:type="dcterms:W3CDTF">2023-02-04T19:10:20Z</dcterms:created>
  <dcterms:modified xsi:type="dcterms:W3CDTF">2025-01-23T17:28:42Z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0x010100F17589E7C1936B4ABD3F6895785771BE</vt:lpwstr>
  </property>
</Properties>
</file>