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8.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0"/>
  </p:notesMasterIdLst>
  <p:sldIdLst>
    <p:sldId id="293" r:id="rId5"/>
    <p:sldId id="370" r:id="rId6"/>
    <p:sldId id="294" r:id="rId7"/>
    <p:sldId id="295" r:id="rId8"/>
    <p:sldId id="256" r:id="rId9"/>
    <p:sldId id="394" r:id="rId10"/>
    <p:sldId id="310" r:id="rId11"/>
    <p:sldId id="374" r:id="rId12"/>
    <p:sldId id="395" r:id="rId13"/>
    <p:sldId id="319" r:id="rId14"/>
    <p:sldId id="329" r:id="rId15"/>
    <p:sldId id="376" r:id="rId16"/>
    <p:sldId id="265" r:id="rId17"/>
    <p:sldId id="377" r:id="rId18"/>
    <p:sldId id="257" r:id="rId19"/>
    <p:sldId id="396" r:id="rId20"/>
    <p:sldId id="397" r:id="rId21"/>
    <p:sldId id="321" r:id="rId22"/>
    <p:sldId id="317" r:id="rId23"/>
    <p:sldId id="260" r:id="rId24"/>
    <p:sldId id="261" r:id="rId25"/>
    <p:sldId id="314" r:id="rId26"/>
    <p:sldId id="323" r:id="rId27"/>
    <p:sldId id="385" r:id="rId28"/>
    <p:sldId id="375" r:id="rId29"/>
    <p:sldId id="381" r:id="rId30"/>
    <p:sldId id="392" r:id="rId31"/>
    <p:sldId id="393" r:id="rId32"/>
    <p:sldId id="363" r:id="rId33"/>
    <p:sldId id="332" r:id="rId34"/>
    <p:sldId id="347" r:id="rId35"/>
    <p:sldId id="345" r:id="rId36"/>
    <p:sldId id="348" r:id="rId37"/>
    <p:sldId id="387" r:id="rId38"/>
    <p:sldId id="371" r:id="rId39"/>
    <p:sldId id="389" r:id="rId40"/>
    <p:sldId id="372" r:id="rId41"/>
    <p:sldId id="378" r:id="rId42"/>
    <p:sldId id="382" r:id="rId43"/>
    <p:sldId id="269" r:id="rId44"/>
    <p:sldId id="379" r:id="rId45"/>
    <p:sldId id="373" r:id="rId46"/>
    <p:sldId id="380" r:id="rId47"/>
    <p:sldId id="291" r:id="rId48"/>
    <p:sldId id="354" r:id="rId49"/>
  </p:sldIdLst>
  <p:sldSz cx="12192000" cy="6858000"/>
  <p:notesSz cx="7010400" cy="9296400"/>
  <p:embeddedFontLst>
    <p:embeddedFont>
      <p:font typeface="Arial Bold" panose="020B0704020202020204" pitchFamily="34" charset="0"/>
      <p:bold r:id="rId51"/>
    </p:embeddedFont>
    <p:embeddedFont>
      <p:font typeface="Bahnschrift" panose="020B0502040204020203" pitchFamily="34" charset="0"/>
      <p:regular r:id="rId52"/>
      <p:bold r:id="rId53"/>
    </p:embeddedFont>
    <p:embeddedFont>
      <p:font typeface="Berlin Sans FB Demi" panose="020E0802020502020306" pitchFamily="34" charset="0"/>
      <p:bold r:id="rId54"/>
    </p:embeddedFont>
    <p:embeddedFont>
      <p:font typeface="DM Sans" pitchFamily="2" charset="0"/>
      <p:regular r:id="rId55"/>
      <p:bold r:id="rId56"/>
      <p:italic r:id="rId57"/>
      <p:boldItalic r:id="rId58"/>
    </p:embeddedFont>
    <p:embeddedFont>
      <p:font typeface="DM Sans Bold" charset="0"/>
      <p:regular r:id="rId59"/>
      <p:bold r:id="rId60"/>
    </p:embeddedFont>
    <p:embeddedFont>
      <p:font typeface="DM Sans Italics" panose="020B0604020202020204" charset="0"/>
      <p:regular r:id="rId61"/>
    </p:embeddedFont>
    <p:embeddedFont>
      <p:font typeface="Oswald" panose="00000500000000000000" pitchFamily="2" charset="0"/>
      <p:regular r:id="rId62"/>
      <p:bold r:id="rId63"/>
    </p:embeddedFont>
    <p:embeddedFont>
      <p:font typeface="Raleway" pitchFamily="2" charset="0"/>
      <p:regular r:id="rId64"/>
      <p:bold r:id="rId65"/>
      <p:italic r:id="rId66"/>
      <p:boldItalic r:id="rId67"/>
    </p:embeddedFont>
    <p:embeddedFont>
      <p:font typeface="Raleway Black" pitchFamily="2" charset="0"/>
      <p:bold r:id="rId68"/>
      <p:boldItalic r:id="rId69"/>
    </p:embeddedFont>
    <p:embeddedFont>
      <p:font typeface="Raleway Bold"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iwY/CH97yaDldeYpapKr5cIGY2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BD6BA5-4554-4121-8F76-2F987082EDB0}" v="132" dt="2025-02-13T17:52:56.715"/>
    <p1510:client id="{43C03403-A68F-B8EF-1A93-72C9554ECB48}" v="14" dt="2025-02-13T17:48:07.398"/>
    <p1510:client id="{4EB3D5EA-C033-2A91-F91C-972488B6BE02}" v="14" dt="2025-02-13T17:32:05.578"/>
    <p1510:client id="{6FE9C8AE-7F37-455B-AC01-DE2EE147C6DA}" v="53" dt="2025-02-13T16:12:47.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fntdata"/><Relationship Id="rId72"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1:03:24.119"/>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0:47:31.476"/>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0:47:33.272"/>
    </inkml:context>
    <inkml:brush xml:id="br0">
      <inkml:brushProperty name="width" value="0.035" units="cm"/>
      <inkml:brushProperty name="height" value="0.035" units="cm"/>
      <inkml:brushProperty name="color" value="#E71224"/>
    </inkml:brush>
  </inkml:definitions>
  <inkml:trace contextRef="#ctx0" brushRef="#br0">1 1 24575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0:47:34.309"/>
    </inkml:context>
    <inkml:brush xml:id="br0">
      <inkml:brushProperty name="width" value="0.035" units="cm"/>
      <inkml:brushProperty name="height" value="0.03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1:03:25.716"/>
    </inkml:context>
    <inkml:brush xml:id="br0">
      <inkml:brushProperty name="width" value="0.035" units="cm"/>
      <inkml:brushProperty name="height" value="0.035" units="cm"/>
      <inkml:brushProperty name="color" value="#E71224"/>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1:15:21.030"/>
    </inkml:context>
    <inkml:brush xml:id="br0">
      <inkml:brushProperty name="width" value="0.035" units="cm"/>
      <inkml:brushProperty name="height" value="0.035" units="cm"/>
      <inkml:brushProperty name="color" value="#E71224"/>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1:15:21.817"/>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1:15:22.826"/>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1:15:24.087"/>
    </inkml:context>
    <inkml:brush xml:id="br0">
      <inkml:brushProperty name="width" value="0.035" units="cm"/>
      <inkml:brushProperty name="height" value="0.035" units="cm"/>
      <inkml:brushProperty name="color" value="#E71224"/>
    </inkml:brush>
  </inkml:definitions>
  <inkml:trace contextRef="#ctx0" brushRef="#br0">0 1 24575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1:15:31.388"/>
    </inkml:context>
    <inkml:brush xml:id="br0">
      <inkml:brushProperty name="width" value="0.035" units="cm"/>
      <inkml:brushProperty name="height" value="0.035" units="cm"/>
      <inkml:brushProperty name="color" value="#E71224"/>
    </inkml:brush>
  </inkml:definitions>
  <inkml:trace contextRef="#ctx0" brushRef="#br0">1 1 24575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03:36:17.882"/>
    </inkml:context>
    <inkml:brush xml:id="br0">
      <inkml:brushProperty name="width" value="0.35" units="cm"/>
      <inkml:brushProperty name="height" value="0.35" units="cm"/>
      <inkml:brushProperty name="color" value="#FFFFFF"/>
    </inkml:brush>
  </inkml:definitions>
  <inkml:trace contextRef="#ctx0" brushRef="#br0">1 0 24575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0T00:47:27.645"/>
    </inkml:context>
    <inkml:brush xml:id="br0">
      <inkml:brushProperty name="width" value="0.035" units="cm"/>
      <inkml:brushProperty name="height" value="0.035" units="cm"/>
      <inkml:brushProperty name="color" value="#E71224"/>
    </inkml:brush>
  </inkml:definitions>
  <inkml:trace contextRef="#ctx0" brushRef="#br0">7401 1173 23079,'-3'46'0,"-6"0"0,-5 0 0,-6 0 0,-5-1 0,-7 0 0,-4 0 0,-6-1 0,-6-1 0,-5 0 0,-5-1 0,-6 0 0,-4-2 0,-6 0 0,-4-1 0,-5-1 0,-5-1 0,-4-2 0,-4 0 0,-5-2 0,-4-1 0,-3-2 0,-5 0 0,-3-3 0,-3 0 0,-3-3 0,-4 0 0,-2-3 0,-2 0 0,-4-3 0,-1-1 0,-2-2 0,-2-2 0,-2-1 0,-1-2 0,-1-2 0,-1-2 0,0-1 0,-1-3 0,-1-1 0,1-2 0,0-1 0,0-3 0,1-1 0,1-2 0,2-2 0,0-2 0,2-1 0,2-2 0,1-2 0,3-1 0,2-3 0,3 0 0,3-3 0,3 0 0,2-3 0,4 0 0,4-3 0,4 0 0,3-2 0,4-1 0,5-2 0,3 0 0,6-2 0,4-1 0,4-1 0,6-1 0,4 0 0,6-2 0,5 0 0,5-1 0,5 0 0,6-1 0,5-1 0,6 0 0,6 0 0,5-1 0,5 0 0,7 0 0,5 0 0,6 0 0,5 0 0,7 0 0,5 1 0,5-1 0,6 2 0,6-1 0,5 1 0,6 0 0,5 1 0,5 1 0,5 1 0,6 0 0,4 1 0,6 2 0,4 0 0,4 1 0,6 2 0,3 0 0,5 2 0,4 1 0,3 1 0,4 2 0,4 1 0,4 2 0,2 1 0,3 2 0,3 1 0,3 2 0,2 2 0,3 1 0,1 2 0,2 1 0,2 3 0,0 1 0,2 2 0,1 1 0,1 3 0,0 1 0,0 2 0,1 2 0,-1 2 0,-1 1 0,0 3 0,-1 1 0,-1 2 0,-1 1 0,-2 3 0,-2 1 0,-2 2 0,-1 1 0,-4 2 0,-2 2 0,-2 1 0,-4 2 0,-3 1 0,-3 2 0,-3 1 0,-5 2 0,-3 1 0,-4 1 0,-5 2 0,-4 0 0,-4 2 0,-5 1 0,-5 0 0,-4 2 0,-6 1 0,-4 0 0,-6 1 0,-5 1 0,-5 1 0,-6 0 0,-6 1 0,-4-1 0,-7 2 0,-5-1 0,-6 1 0,-5 0 0,-6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embinatrails.ca/ptcollegiate/page/16135/student-handboo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embinatrails.ca/ptcollegiate/page/16135/student-handboo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Linda</a:t>
            </a:r>
          </a:p>
        </p:txBody>
      </p:sp>
    </p:spTree>
    <p:extLst>
      <p:ext uri="{BB962C8B-B14F-4D97-AF65-F5344CB8AC3E}">
        <p14:creationId xmlns:p14="http://schemas.microsoft.com/office/powerpoint/2010/main" val="290808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This course runs all year Students will begin their day from 8:30-9:05am with Ambassador Think Time, or ATT.  Each student will work towards a Career Development credit by attending this compulsory course. Each cohort of students during this time will keep their teacher lead for 2 years  This will foster a community that is focused on relationships and will help us deliver on our motto – Creating Innovative Pathways for every student. Grade 9’s will work towards receiving a Lifework Exploration10S credit</a:t>
            </a:r>
          </a:p>
          <a:p>
            <a:pPr marL="158750" indent="0">
              <a:buNone/>
            </a:pPr>
            <a:endParaRPr lang="en-US"/>
          </a:p>
          <a:p>
            <a:r>
              <a:rPr lang="en-US"/>
              <a:t>students will explore careers and their own skills and attributes that they offer the world. As a community we will teach well being and well becoming strategies for all students as well as build a culture of learners that leave PTC with </a:t>
            </a:r>
            <a:r>
              <a:rPr lang="en-US" err="1"/>
              <a:t>astrong</a:t>
            </a:r>
            <a:r>
              <a:rPr lang="en-US"/>
              <a:t> sense of the six global competencies (critical thinking, creativity, citizenship, connection to self, communication and collaboration). </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77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Linda 9 and 10 ID then 11 Canadian history and ELA are taught ID, then sciences break off into more specialized areas of </a:t>
            </a:r>
            <a:r>
              <a:rPr lang="en-US" err="1"/>
              <a:t>focuc</a:t>
            </a:r>
            <a:r>
              <a:rPr lang="en-US"/>
              <a:t>, Chem , Physics and Biology</a:t>
            </a:r>
          </a:p>
        </p:txBody>
      </p:sp>
    </p:spTree>
    <p:extLst>
      <p:ext uri="{BB962C8B-B14F-4D97-AF65-F5344CB8AC3E}">
        <p14:creationId xmlns:p14="http://schemas.microsoft.com/office/powerpoint/2010/main" val="2831873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914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Cam &amp; Tracey</a:t>
            </a:r>
            <a:endParaRPr/>
          </a:p>
        </p:txBody>
      </p:sp>
      <p:sp>
        <p:nvSpPr>
          <p:cNvPr id="105" name="Google Shape;10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Cam &amp; Tracey</a:t>
            </a:r>
          </a:p>
        </p:txBody>
      </p:sp>
      <p:sp>
        <p:nvSpPr>
          <p:cNvPr id="4" name="Slide Number Placeholder 3"/>
          <p:cNvSpPr>
            <a:spLocks noGrp="1"/>
          </p:cNvSpPr>
          <p:nvPr>
            <p:ph type="sldNum" sz="quarter" idx="5"/>
          </p:nvPr>
        </p:nvSpPr>
        <p:spPr/>
        <p:txBody>
          <a:bodyPr/>
          <a:lstStyle/>
          <a:p>
            <a:fld id="{44399086-D518-4B3C-A284-FE18822345A8}" type="slidenum">
              <a:rPr lang="en-US" smtClean="0"/>
              <a:t>17</a:t>
            </a:fld>
            <a:endParaRPr lang="en-US"/>
          </a:p>
        </p:txBody>
      </p:sp>
    </p:spTree>
    <p:extLst>
      <p:ext uri="{BB962C8B-B14F-4D97-AF65-F5344CB8AC3E}">
        <p14:creationId xmlns:p14="http://schemas.microsoft.com/office/powerpoint/2010/main" val="208342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Cam &amp; Tracey</a:t>
            </a:r>
          </a:p>
        </p:txBody>
      </p:sp>
      <p:sp>
        <p:nvSpPr>
          <p:cNvPr id="4" name="Slide Number Placeholder 3"/>
          <p:cNvSpPr>
            <a:spLocks noGrp="1"/>
          </p:cNvSpPr>
          <p:nvPr>
            <p:ph type="sldNum" sz="quarter" idx="5"/>
          </p:nvPr>
        </p:nvSpPr>
        <p:spPr/>
        <p:txBody>
          <a:bodyPr/>
          <a:lstStyle/>
          <a:p>
            <a:fld id="{44399086-D518-4B3C-A284-FE18822345A8}" type="slidenum">
              <a:rPr lang="en-US" smtClean="0"/>
              <a:t>18</a:t>
            </a:fld>
            <a:endParaRPr lang="en-US"/>
          </a:p>
        </p:txBody>
      </p:sp>
    </p:spTree>
    <p:extLst>
      <p:ext uri="{BB962C8B-B14F-4D97-AF65-F5344CB8AC3E}">
        <p14:creationId xmlns:p14="http://schemas.microsoft.com/office/powerpoint/2010/main" val="2103497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Erin &amp; Neil</a:t>
            </a:r>
          </a:p>
        </p:txBody>
      </p:sp>
      <p:sp>
        <p:nvSpPr>
          <p:cNvPr id="4" name="Slide Number Placeholder 3"/>
          <p:cNvSpPr>
            <a:spLocks noGrp="1"/>
          </p:cNvSpPr>
          <p:nvPr>
            <p:ph type="sldNum" sz="quarter" idx="5"/>
          </p:nvPr>
        </p:nvSpPr>
        <p:spPr/>
        <p:txBody>
          <a:bodyPr/>
          <a:lstStyle/>
          <a:p>
            <a:fld id="{44399086-D518-4B3C-A284-FE18822345A8}" type="slidenum">
              <a:rPr lang="en-US" smtClean="0"/>
              <a:t>19</a:t>
            </a:fld>
            <a:endParaRPr lang="en-US"/>
          </a:p>
        </p:txBody>
      </p:sp>
    </p:spTree>
    <p:extLst>
      <p:ext uri="{BB962C8B-B14F-4D97-AF65-F5344CB8AC3E}">
        <p14:creationId xmlns:p14="http://schemas.microsoft.com/office/powerpoint/2010/main" val="178883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Erin &amp; Neil</a:t>
            </a:r>
          </a:p>
          <a:p>
            <a:endParaRPr lang="en-US"/>
          </a:p>
          <a:p>
            <a:endParaRPr lang="en-US"/>
          </a:p>
        </p:txBody>
      </p:sp>
      <p:sp>
        <p:nvSpPr>
          <p:cNvPr id="4" name="Slide Number Placeholder 3"/>
          <p:cNvSpPr>
            <a:spLocks noGrp="1"/>
          </p:cNvSpPr>
          <p:nvPr>
            <p:ph type="sldNum" sz="quarter" idx="5"/>
          </p:nvPr>
        </p:nvSpPr>
        <p:spPr/>
        <p:txBody>
          <a:bodyPr/>
          <a:lstStyle/>
          <a:p>
            <a:fld id="{44399086-D518-4B3C-A284-FE18822345A8}" type="slidenum">
              <a:rPr lang="en-US" smtClean="0"/>
              <a:t>20</a:t>
            </a:fld>
            <a:endParaRPr lang="en-US"/>
          </a:p>
        </p:txBody>
      </p:sp>
    </p:spTree>
    <p:extLst>
      <p:ext uri="{BB962C8B-B14F-4D97-AF65-F5344CB8AC3E}">
        <p14:creationId xmlns:p14="http://schemas.microsoft.com/office/powerpoint/2010/main" val="2549954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Chels &amp; Shuja</a:t>
            </a:r>
          </a:p>
        </p:txBody>
      </p:sp>
      <p:sp>
        <p:nvSpPr>
          <p:cNvPr id="4" name="Slide Number Placeholder 3"/>
          <p:cNvSpPr>
            <a:spLocks noGrp="1"/>
          </p:cNvSpPr>
          <p:nvPr>
            <p:ph type="sldNum" sz="quarter" idx="5"/>
          </p:nvPr>
        </p:nvSpPr>
        <p:spPr/>
        <p:txBody>
          <a:bodyPr/>
          <a:lstStyle/>
          <a:p>
            <a:fld id="{44399086-D518-4B3C-A284-FE18822345A8}" type="slidenum">
              <a:rPr lang="en-US" smtClean="0"/>
              <a:t>21</a:t>
            </a:fld>
            <a:endParaRPr lang="en-US"/>
          </a:p>
        </p:txBody>
      </p:sp>
    </p:spTree>
    <p:extLst>
      <p:ext uri="{BB962C8B-B14F-4D97-AF65-F5344CB8AC3E}">
        <p14:creationId xmlns:p14="http://schemas.microsoft.com/office/powerpoint/2010/main" val="55886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Linda</a:t>
            </a:r>
          </a:p>
          <a:p>
            <a:r>
              <a:rPr lang="en-US"/>
              <a:t>Welcome to PTC and our presentation specific to incoming grade Nine students and families. We are hoping to provide some additional information about PTC, about high school, transitioning to grade nine and what school looks like. </a:t>
            </a:r>
          </a:p>
        </p:txBody>
      </p:sp>
    </p:spTree>
    <p:extLst>
      <p:ext uri="{BB962C8B-B14F-4D97-AF65-F5344CB8AC3E}">
        <p14:creationId xmlns:p14="http://schemas.microsoft.com/office/powerpoint/2010/main" val="2838799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Chels &amp; Shuja</a:t>
            </a:r>
          </a:p>
        </p:txBody>
      </p:sp>
      <p:sp>
        <p:nvSpPr>
          <p:cNvPr id="4" name="Slide Number Placeholder 3"/>
          <p:cNvSpPr>
            <a:spLocks noGrp="1"/>
          </p:cNvSpPr>
          <p:nvPr>
            <p:ph type="sldNum" sz="quarter" idx="5"/>
          </p:nvPr>
        </p:nvSpPr>
        <p:spPr/>
        <p:txBody>
          <a:bodyPr/>
          <a:lstStyle/>
          <a:p>
            <a:fld id="{44399086-D518-4B3C-A284-FE18822345A8}" type="slidenum">
              <a:rPr lang="en-US" smtClean="0"/>
              <a:t>22</a:t>
            </a:fld>
            <a:endParaRPr lang="en-US"/>
          </a:p>
        </p:txBody>
      </p:sp>
    </p:spTree>
    <p:extLst>
      <p:ext uri="{BB962C8B-B14F-4D97-AF65-F5344CB8AC3E}">
        <p14:creationId xmlns:p14="http://schemas.microsoft.com/office/powerpoint/2010/main" val="2800657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latin typeface="Calibri"/>
                <a:ea typeface="Calibri"/>
                <a:cs typeface="Calibri"/>
              </a:rPr>
              <a:t>Chels &amp; Shuja</a:t>
            </a:r>
          </a:p>
        </p:txBody>
      </p:sp>
    </p:spTree>
    <p:extLst>
      <p:ext uri="{BB962C8B-B14F-4D97-AF65-F5344CB8AC3E}">
        <p14:creationId xmlns:p14="http://schemas.microsoft.com/office/powerpoint/2010/main" val="319271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Todd</a:t>
            </a:r>
          </a:p>
        </p:txBody>
      </p:sp>
    </p:spTree>
    <p:extLst>
      <p:ext uri="{BB962C8B-B14F-4D97-AF65-F5344CB8AC3E}">
        <p14:creationId xmlns:p14="http://schemas.microsoft.com/office/powerpoint/2010/main" val="1735160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Todd speaking</a:t>
            </a:r>
          </a:p>
        </p:txBody>
      </p:sp>
    </p:spTree>
    <p:extLst>
      <p:ext uri="{BB962C8B-B14F-4D97-AF65-F5344CB8AC3E}">
        <p14:creationId xmlns:p14="http://schemas.microsoft.com/office/powerpoint/2010/main" val="2626492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Math – we review with students what skills and content they will learn in each of these areas, direct them to their interest and long term goals</a:t>
            </a:r>
          </a:p>
          <a:p>
            <a:r>
              <a:rPr lang="en-US"/>
              <a:t>Choose one math </a:t>
            </a:r>
          </a:p>
          <a:p>
            <a:endParaRPr lang="en-US"/>
          </a:p>
        </p:txBody>
      </p:sp>
    </p:spTree>
    <p:extLst>
      <p:ext uri="{BB962C8B-B14F-4D97-AF65-F5344CB8AC3E}">
        <p14:creationId xmlns:p14="http://schemas.microsoft.com/office/powerpoint/2010/main" val="3524708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Linda</a:t>
            </a:r>
          </a:p>
        </p:txBody>
      </p:sp>
    </p:spTree>
    <p:extLst>
      <p:ext uri="{BB962C8B-B14F-4D97-AF65-F5344CB8AC3E}">
        <p14:creationId xmlns:p14="http://schemas.microsoft.com/office/powerpoint/2010/main" val="1668713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linda</a:t>
            </a:r>
          </a:p>
        </p:txBody>
      </p:sp>
    </p:spTree>
    <p:extLst>
      <p:ext uri="{BB962C8B-B14F-4D97-AF65-F5344CB8AC3E}">
        <p14:creationId xmlns:p14="http://schemas.microsoft.com/office/powerpoint/2010/main" val="3033545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Linda- sources of information about courses, </a:t>
            </a:r>
          </a:p>
          <a:p>
            <a:endParaRPr lang="en-US"/>
          </a:p>
          <a:p>
            <a:r>
              <a:rPr lang="en-US">
                <a:hlinkClick r:id="rId3"/>
              </a:rPr>
              <a:t>https://www.pembinatrails.ca/ptcollegiate/page/16135/student-handbook</a:t>
            </a:r>
            <a:endParaRPr lang="en-US"/>
          </a:p>
          <a:p>
            <a:endParaRPr lang="en-US"/>
          </a:p>
          <a:p>
            <a:r>
              <a:rPr lang="en-US"/>
              <a:t>Update</a:t>
            </a:r>
          </a:p>
        </p:txBody>
      </p:sp>
      <p:sp>
        <p:nvSpPr>
          <p:cNvPr id="4" name="Slide Number Placeholder 3"/>
          <p:cNvSpPr>
            <a:spLocks noGrp="1"/>
          </p:cNvSpPr>
          <p:nvPr>
            <p:ph type="sldNum" sz="quarter" idx="5"/>
          </p:nvPr>
        </p:nvSpPr>
        <p:spPr/>
        <p:txBody>
          <a:bodyPr lIns="93177" tIns="46589" rIns="93177" bIns="46589"/>
          <a:lstStyle/>
          <a:p>
            <a:fld id="{871B2431-D351-4C6E-A3CF-9DFAC0E3E050}" type="slidenum">
              <a:rPr lang="cs-CZ" smtClean="0"/>
              <a:t>29</a:t>
            </a:fld>
            <a:endParaRPr lang="cs-CZ"/>
          </a:p>
        </p:txBody>
      </p:sp>
    </p:spTree>
    <p:extLst>
      <p:ext uri="{BB962C8B-B14F-4D97-AF65-F5344CB8AC3E}">
        <p14:creationId xmlns:p14="http://schemas.microsoft.com/office/powerpoint/2010/main" val="2390551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endParaRPr lang="en-US" u="sng">
              <a:hlinkClick r:id="rId3"/>
            </a:endParaRPr>
          </a:p>
          <a:p>
            <a:r>
              <a:rPr lang="en-US" u="sng">
                <a:hlinkClick r:id="rId3"/>
              </a:rPr>
              <a:t>Sources of information for families</a:t>
            </a:r>
          </a:p>
          <a:p>
            <a:r>
              <a:rPr lang="en-US">
                <a:hlinkClick r:id="rId3"/>
              </a:rPr>
              <a:t>https://www.pembinatrails.ca/ptcollegiate/page/16135/student-handbook</a:t>
            </a:r>
            <a:endParaRPr lang="en-US"/>
          </a:p>
          <a:p>
            <a:endParaRPr lang="en-US"/>
          </a:p>
        </p:txBody>
      </p:sp>
      <p:sp>
        <p:nvSpPr>
          <p:cNvPr id="4" name="Slide Number Placeholder 3"/>
          <p:cNvSpPr>
            <a:spLocks noGrp="1"/>
          </p:cNvSpPr>
          <p:nvPr>
            <p:ph type="sldNum" sz="quarter" idx="5"/>
          </p:nvPr>
        </p:nvSpPr>
        <p:spPr/>
        <p:txBody>
          <a:bodyPr lIns="93177" tIns="46589" rIns="93177" bIns="46589"/>
          <a:lstStyle/>
          <a:p>
            <a:fld id="{871B2431-D351-4C6E-A3CF-9DFAC0E3E050}" type="slidenum">
              <a:rPr lang="cs-CZ" smtClean="0"/>
              <a:t>30</a:t>
            </a:fld>
            <a:endParaRPr lang="cs-CZ"/>
          </a:p>
        </p:txBody>
      </p:sp>
    </p:spTree>
    <p:extLst>
      <p:ext uri="{BB962C8B-B14F-4D97-AF65-F5344CB8AC3E}">
        <p14:creationId xmlns:p14="http://schemas.microsoft.com/office/powerpoint/2010/main" val="166532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Graduation – 30 credits- 4 years to accomplish this</a:t>
            </a:r>
          </a:p>
          <a:p>
            <a:endParaRPr lang="en-US"/>
          </a:p>
        </p:txBody>
      </p:sp>
      <p:sp>
        <p:nvSpPr>
          <p:cNvPr id="4" name="Slide Number Placeholder 3"/>
          <p:cNvSpPr>
            <a:spLocks noGrp="1"/>
          </p:cNvSpPr>
          <p:nvPr>
            <p:ph type="sldNum" sz="quarter" idx="5"/>
          </p:nvPr>
        </p:nvSpPr>
        <p:spPr/>
        <p:txBody>
          <a:bodyPr lIns="93177" tIns="46589" rIns="93177" bIns="46589"/>
          <a:lstStyle/>
          <a:p>
            <a:fld id="{09F32C49-1046-423E-8313-B97484048CD6}" type="slidenum">
              <a:rPr lang="en-US" smtClean="0"/>
              <a:t>31</a:t>
            </a:fld>
            <a:endParaRPr lang="en-US"/>
          </a:p>
        </p:txBody>
      </p:sp>
    </p:spTree>
    <p:extLst>
      <p:ext uri="{BB962C8B-B14F-4D97-AF65-F5344CB8AC3E}">
        <p14:creationId xmlns:p14="http://schemas.microsoft.com/office/powerpoint/2010/main" val="13399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5"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6"/>
            <a:ext cx="7477760" cy="3132694"/>
          </a:xfrm>
          <a:prstGeom prst="rect">
            <a:avLst/>
          </a:prstGeom>
        </p:spPr>
        <p:txBody>
          <a:bodyPr vert="horz" lIns="93177" tIns="46589" rIns="93177" bIns="46589" rtlCol="0"/>
          <a:lstStyle/>
          <a:p>
            <a:r>
              <a:rPr lang="en-US"/>
              <a:t>We all work with all students but one administrator will be linked to the grade nines. Primary contact</a:t>
            </a:r>
          </a:p>
        </p:txBody>
      </p:sp>
      <p:sp>
        <p:nvSpPr>
          <p:cNvPr id="6" name="Footer Placeholder 5"/>
          <p:cNvSpPr>
            <a:spLocks noGrp="1"/>
          </p:cNvSpPr>
          <p:nvPr>
            <p:ph type="ftr" sz="quarter" idx="4"/>
          </p:nvPr>
        </p:nvSpPr>
        <p:spPr>
          <a:xfrm>
            <a:off x="0"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5"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Registration </a:t>
            </a:r>
            <a:r>
              <a:rPr lang="en-US" err="1"/>
              <a:t>pckage</a:t>
            </a:r>
            <a:r>
              <a:rPr lang="en-US"/>
              <a:t> </a:t>
            </a:r>
            <a:r>
              <a:rPr lang="en-US" err="1"/>
              <a:t>UPdate</a:t>
            </a:r>
            <a:endParaRPr lang="en-US"/>
          </a:p>
        </p:txBody>
      </p:sp>
      <p:sp>
        <p:nvSpPr>
          <p:cNvPr id="4" name="Slide Number Placeholder 3"/>
          <p:cNvSpPr>
            <a:spLocks noGrp="1"/>
          </p:cNvSpPr>
          <p:nvPr>
            <p:ph type="sldNum" sz="quarter" idx="5"/>
          </p:nvPr>
        </p:nvSpPr>
        <p:spPr/>
        <p:txBody>
          <a:bodyPr lIns="93177" tIns="46589" rIns="93177" bIns="46589"/>
          <a:lstStyle/>
          <a:p>
            <a:fld id="{871B2431-D351-4C6E-A3CF-9DFAC0E3E050}" type="slidenum">
              <a:rPr lang="cs-CZ" smtClean="0"/>
              <a:t>32</a:t>
            </a:fld>
            <a:endParaRPr lang="cs-CZ"/>
          </a:p>
        </p:txBody>
      </p:sp>
    </p:spTree>
    <p:extLst>
      <p:ext uri="{BB962C8B-B14F-4D97-AF65-F5344CB8AC3E}">
        <p14:creationId xmlns:p14="http://schemas.microsoft.com/office/powerpoint/2010/main" val="1497826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4263" y="520700"/>
            <a:ext cx="4638675" cy="2609850"/>
          </a:xfrm>
        </p:spPr>
      </p:sp>
      <p:sp>
        <p:nvSpPr>
          <p:cNvPr id="3" name="Notes Placeholder 2"/>
          <p:cNvSpPr>
            <a:spLocks noGrp="1"/>
          </p:cNvSpPr>
          <p:nvPr>
            <p:ph type="body" idx="1"/>
          </p:nvPr>
        </p:nvSpPr>
        <p:spPr/>
        <p:txBody>
          <a:bodyPr/>
          <a:lstStyle/>
          <a:p>
            <a:r>
              <a:rPr lang="en-US"/>
              <a:t>Registration package to help you with your online registration update</a:t>
            </a:r>
          </a:p>
          <a:p>
            <a:endParaRPr lang="en-US"/>
          </a:p>
          <a:p>
            <a:r>
              <a:rPr lang="en-US"/>
              <a:t>Some courses are all year some are </a:t>
            </a:r>
            <a:r>
              <a:rPr lang="en-US" err="1"/>
              <a:t>semesterized</a:t>
            </a:r>
            <a:r>
              <a:rPr lang="en-US"/>
              <a:t>- Sept to End of January February to June</a:t>
            </a:r>
          </a:p>
        </p:txBody>
      </p:sp>
      <p:sp>
        <p:nvSpPr>
          <p:cNvPr id="4" name="Slide Number Placeholder 3"/>
          <p:cNvSpPr>
            <a:spLocks noGrp="1"/>
          </p:cNvSpPr>
          <p:nvPr>
            <p:ph type="sldNum" sz="quarter" idx="5"/>
          </p:nvPr>
        </p:nvSpPr>
        <p:spPr/>
        <p:txBody>
          <a:bodyPr lIns="93177" tIns="46589" rIns="93177" bIns="46589"/>
          <a:lstStyle/>
          <a:p>
            <a:fld id="{871B2431-D351-4C6E-A3CF-9DFAC0E3E050}" type="slidenum">
              <a:rPr lang="cs-CZ" smtClean="0"/>
              <a:t>33</a:t>
            </a:fld>
            <a:endParaRPr lang="cs-CZ"/>
          </a:p>
        </p:txBody>
      </p:sp>
    </p:spTree>
    <p:extLst>
      <p:ext uri="{BB962C8B-B14F-4D97-AF65-F5344CB8AC3E}">
        <p14:creationId xmlns:p14="http://schemas.microsoft.com/office/powerpoint/2010/main" val="4265792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Courses run based on interest, great time </a:t>
            </a:r>
          </a:p>
        </p:txBody>
      </p:sp>
    </p:spTree>
    <p:extLst>
      <p:ext uri="{BB962C8B-B14F-4D97-AF65-F5344CB8AC3E}">
        <p14:creationId xmlns:p14="http://schemas.microsoft.com/office/powerpoint/2010/main" val="848776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3352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9517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Next week </a:t>
            </a:r>
          </a:p>
        </p:txBody>
      </p:sp>
    </p:spTree>
    <p:extLst>
      <p:ext uri="{BB962C8B-B14F-4D97-AF65-F5344CB8AC3E}">
        <p14:creationId xmlns:p14="http://schemas.microsoft.com/office/powerpoint/2010/main" val="3672962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None/>
            </a:pPr>
            <a:r>
              <a:rPr lang="en-US">
                <a:latin typeface="Calibri"/>
                <a:ea typeface="Calibri"/>
                <a:cs typeface="Calibri"/>
              </a:rPr>
              <a:t>Ashley S. speaking</a:t>
            </a:r>
          </a:p>
        </p:txBody>
      </p:sp>
    </p:spTree>
    <p:extLst>
      <p:ext uri="{BB962C8B-B14F-4D97-AF65-F5344CB8AC3E}">
        <p14:creationId xmlns:p14="http://schemas.microsoft.com/office/powerpoint/2010/main" val="2313060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8223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endParaRPr lang="en-US"/>
          </a:p>
          <a:p>
            <a:r>
              <a:rPr lang="en-US" b="1"/>
              <a:t>Your timetables will be available to view in Edsby in August. You will have chance to come to PTC and make adjustments the last week in August by appointment only with your student support teacher (listed as advisor on Edsby). </a:t>
            </a:r>
          </a:p>
          <a:p>
            <a:endParaRPr lang="en-US"/>
          </a:p>
        </p:txBody>
      </p:sp>
    </p:spTree>
    <p:extLst>
      <p:ext uri="{BB962C8B-B14F-4D97-AF65-F5344CB8AC3E}">
        <p14:creationId xmlns:p14="http://schemas.microsoft.com/office/powerpoint/2010/main" val="2084836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On a phone click the calendar icon at bottom of the phone – Change the date – to see second semester change the date to Feb 9</a:t>
            </a:r>
            <a:r>
              <a:rPr lang="en-US" baseline="30000"/>
              <a:t>th</a:t>
            </a:r>
            <a:r>
              <a:rPr lang="en-US"/>
              <a:t> </a:t>
            </a:r>
          </a:p>
        </p:txBody>
      </p:sp>
    </p:spTree>
    <p:extLst>
      <p:ext uri="{BB962C8B-B14F-4D97-AF65-F5344CB8AC3E}">
        <p14:creationId xmlns:p14="http://schemas.microsoft.com/office/powerpoint/2010/main" val="322739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We have 5 Schools Joining  the PTC community in grade nine. Students come from... list schools.  </a:t>
            </a:r>
          </a:p>
        </p:txBody>
      </p:sp>
    </p:spTree>
    <p:extLst>
      <p:ext uri="{BB962C8B-B14F-4D97-AF65-F5344CB8AC3E}">
        <p14:creationId xmlns:p14="http://schemas.microsoft.com/office/powerpoint/2010/main" val="744124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Linda </a:t>
            </a:r>
          </a:p>
        </p:txBody>
      </p:sp>
    </p:spTree>
    <p:extLst>
      <p:ext uri="{BB962C8B-B14F-4D97-AF65-F5344CB8AC3E}">
        <p14:creationId xmlns:p14="http://schemas.microsoft.com/office/powerpoint/2010/main" val="2593113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Building independence- working on the 6 C’s , transitioning</a:t>
            </a:r>
          </a:p>
        </p:txBody>
      </p:sp>
    </p:spTree>
    <p:extLst>
      <p:ext uri="{BB962C8B-B14F-4D97-AF65-F5344CB8AC3E}">
        <p14:creationId xmlns:p14="http://schemas.microsoft.com/office/powerpoint/2010/main" val="4075511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 lot of information- Send a start up letter in August with reminders, calendar information and other important messages</a:t>
            </a:r>
          </a:p>
        </p:txBody>
      </p:sp>
    </p:spTree>
    <p:extLst>
      <p:ext uri="{BB962C8B-B14F-4D97-AF65-F5344CB8AC3E}">
        <p14:creationId xmlns:p14="http://schemas.microsoft.com/office/powerpoint/2010/main" val="211693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06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start our </a:t>
            </a:r>
            <a:r>
              <a:rPr lang="en-US" err="1"/>
              <a:t>presenation</a:t>
            </a:r>
            <a:r>
              <a:rPr lang="en-US"/>
              <a:t> today with two of our current students who are part of our advisory council. Welcome to Aayan and Keaton who will be sharing some information with you. </a:t>
            </a:r>
          </a:p>
        </p:txBody>
      </p:sp>
    </p:spTree>
    <p:extLst>
      <p:ext uri="{BB962C8B-B14F-4D97-AF65-F5344CB8AC3E}">
        <p14:creationId xmlns:p14="http://schemas.microsoft.com/office/powerpoint/2010/main" val="42203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advisory</a:t>
            </a:r>
          </a:p>
        </p:txBody>
      </p:sp>
    </p:spTree>
    <p:extLst>
      <p:ext uri="{BB962C8B-B14F-4D97-AF65-F5344CB8AC3E}">
        <p14:creationId xmlns:p14="http://schemas.microsoft.com/office/powerpoint/2010/main" val="753778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advisory</a:t>
            </a:r>
          </a:p>
        </p:txBody>
      </p:sp>
    </p:spTree>
    <p:extLst>
      <p:ext uri="{BB962C8B-B14F-4D97-AF65-F5344CB8AC3E}">
        <p14:creationId xmlns:p14="http://schemas.microsoft.com/office/powerpoint/2010/main" val="3929290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advisory</a:t>
            </a:r>
          </a:p>
        </p:txBody>
      </p:sp>
    </p:spTree>
    <p:extLst>
      <p:ext uri="{BB962C8B-B14F-4D97-AF65-F5344CB8AC3E}">
        <p14:creationId xmlns:p14="http://schemas.microsoft.com/office/powerpoint/2010/main" val="142391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advisory</a:t>
            </a:r>
          </a:p>
        </p:txBody>
      </p:sp>
    </p:spTree>
    <p:extLst>
      <p:ext uri="{BB962C8B-B14F-4D97-AF65-F5344CB8AC3E}">
        <p14:creationId xmlns:p14="http://schemas.microsoft.com/office/powerpoint/2010/main" val="1397508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dk1"/>
        </a:solidFill>
        <a:effectLst/>
      </p:bgPr>
    </p:bg>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5235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84B7"/>
              </a:buClr>
              <a:buSzPts val="4400"/>
              <a:buFont typeface="Raleway Black"/>
              <a:buNone/>
              <a:defRPr>
                <a:solidFill>
                  <a:srgbClr val="2484B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49119"/>
            <a:ext cx="10515600" cy="438912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10" descr="A white text on a black background&#10;&#10;Description automatically generated"/>
          <p:cNvPicPr preferRelativeResize="0"/>
          <p:nvPr/>
        </p:nvPicPr>
        <p:blipFill rotWithShape="1">
          <a:blip r:embed="rId2">
            <a:alphaModFix/>
          </a:blip>
          <a:srcRect/>
          <a:stretch/>
        </p:blipFill>
        <p:spPr>
          <a:xfrm>
            <a:off x="9428388" y="6008593"/>
            <a:ext cx="1925412" cy="541220"/>
          </a:xfrm>
          <a:prstGeom prst="rect">
            <a:avLst/>
          </a:prstGeom>
          <a:noFill/>
          <a:ln>
            <a:noFill/>
          </a:ln>
        </p:spPr>
      </p:pic>
      <p:pic>
        <p:nvPicPr>
          <p:cNvPr id="24" name="Google Shape;24;p10" descr="A black background with blue text&#10;&#10;Description automatically generated"/>
          <p:cNvPicPr preferRelativeResize="0"/>
          <p:nvPr/>
        </p:nvPicPr>
        <p:blipFill rotWithShape="1">
          <a:blip r:embed="rId3">
            <a:alphaModFix/>
          </a:blip>
          <a:srcRect/>
          <a:stretch/>
        </p:blipFill>
        <p:spPr>
          <a:xfrm>
            <a:off x="9428387" y="6009110"/>
            <a:ext cx="1925411" cy="5366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a:t>Insert Image</a:t>
            </a:r>
            <a:endParaRPr lang="en-GB"/>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a:t>I</a:t>
            </a:r>
            <a:endParaRPr lang="en-GB"/>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a:t>I</a:t>
            </a:r>
            <a:endParaRPr lang="en-GB"/>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Tree>
    <p:extLst>
      <p:ext uri="{BB962C8B-B14F-4D97-AF65-F5344CB8AC3E}">
        <p14:creationId xmlns:p14="http://schemas.microsoft.com/office/powerpoint/2010/main" val="101000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wo Content">
  <p:cSld name="Two Content">
    <p:bg>
      <p:bgPr>
        <a:solidFill>
          <a:schemeClr val="dk1"/>
        </a:solidFill>
        <a:effectLst/>
      </p:bgPr>
    </p:bg>
    <p:spTree>
      <p:nvGrpSpPr>
        <p:cNvPr id="1" name="Shape 32"/>
        <p:cNvGrpSpPr/>
        <p:nvPr/>
      </p:nvGrpSpPr>
      <p:grpSpPr>
        <a:xfrm>
          <a:off x="0" y="0"/>
          <a:ext cx="0" cy="0"/>
          <a:chOff x="0" y="0"/>
          <a:chExt cx="0" cy="0"/>
        </a:xfrm>
      </p:grpSpPr>
      <p:sp>
        <p:nvSpPr>
          <p:cNvPr id="33" name="Google Shape;33;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84B7"/>
              </a:buClr>
              <a:buSzPts val="4400"/>
              <a:buFont typeface="Raleway Black"/>
              <a:buNone/>
              <a:defRPr>
                <a:solidFill>
                  <a:srgbClr val="2484B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12"/>
          <p:cNvSpPr>
            <a:spLocks noGrp="1"/>
          </p:cNvSpPr>
          <p:nvPr>
            <p:ph type="pic" idx="2"/>
          </p:nvPr>
        </p:nvSpPr>
        <p:spPr>
          <a:xfrm>
            <a:off x="6172200" y="1825625"/>
            <a:ext cx="5181600" cy="2892425"/>
          </a:xfrm>
          <a:prstGeom prst="rect">
            <a:avLst/>
          </a:prstGeom>
          <a:noFill/>
          <a:ln>
            <a:noFill/>
          </a:ln>
        </p:spPr>
      </p:sp>
      <p:pic>
        <p:nvPicPr>
          <p:cNvPr id="39" name="Google Shape;39;p12" descr="A black background with blue text&#10;&#10;Description automatically generated"/>
          <p:cNvPicPr preferRelativeResize="0"/>
          <p:nvPr/>
        </p:nvPicPr>
        <p:blipFill rotWithShape="1">
          <a:blip r:embed="rId2">
            <a:alphaModFix/>
          </a:blip>
          <a:srcRect/>
          <a:stretch/>
        </p:blipFill>
        <p:spPr>
          <a:xfrm>
            <a:off x="9428387" y="6009110"/>
            <a:ext cx="1925411" cy="536656"/>
          </a:xfrm>
          <a:prstGeom prst="rect">
            <a:avLst/>
          </a:prstGeom>
          <a:noFill/>
          <a:ln>
            <a:noFill/>
          </a:ln>
        </p:spPr>
      </p:pic>
    </p:spTree>
    <p:extLst>
      <p:ext uri="{BB962C8B-B14F-4D97-AF65-F5344CB8AC3E}">
        <p14:creationId xmlns:p14="http://schemas.microsoft.com/office/powerpoint/2010/main" val="337761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838200" y="133635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838200" y="2661919"/>
            <a:ext cx="10515600" cy="351504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484B7"/>
              </a:buClr>
              <a:buSzPts val="1800"/>
              <a:buChar char="•"/>
              <a:defRPr/>
            </a:lvl1pPr>
            <a:lvl2pPr marL="914400" lvl="1" indent="-342900" algn="l">
              <a:lnSpc>
                <a:spcPct val="90000"/>
              </a:lnSpc>
              <a:spcBef>
                <a:spcPts val="500"/>
              </a:spcBef>
              <a:spcAft>
                <a:spcPts val="0"/>
              </a:spcAft>
              <a:buClr>
                <a:srgbClr val="2484B7"/>
              </a:buClr>
              <a:buSzPts val="1800"/>
              <a:buChar char="•"/>
              <a:defRPr/>
            </a:lvl2pPr>
            <a:lvl3pPr marL="1371600" lvl="2" indent="-342900" algn="l">
              <a:lnSpc>
                <a:spcPct val="90000"/>
              </a:lnSpc>
              <a:spcBef>
                <a:spcPts val="500"/>
              </a:spcBef>
              <a:spcAft>
                <a:spcPts val="0"/>
              </a:spcAft>
              <a:buClr>
                <a:srgbClr val="2484B7"/>
              </a:buClr>
              <a:buSzPts val="1800"/>
              <a:buChar char="•"/>
              <a:defRPr/>
            </a:lvl3pPr>
            <a:lvl4pPr marL="1828800" lvl="3" indent="-342900" algn="l">
              <a:lnSpc>
                <a:spcPct val="90000"/>
              </a:lnSpc>
              <a:spcBef>
                <a:spcPts val="500"/>
              </a:spcBef>
              <a:spcAft>
                <a:spcPts val="0"/>
              </a:spcAft>
              <a:buClr>
                <a:srgbClr val="2484B7"/>
              </a:buClr>
              <a:buSzPts val="1800"/>
              <a:buChar char="•"/>
              <a:defRPr/>
            </a:lvl4pPr>
            <a:lvl5pPr marL="2286000" lvl="4" indent="-342900" algn="l">
              <a:lnSpc>
                <a:spcPct val="90000"/>
              </a:lnSpc>
              <a:spcBef>
                <a:spcPts val="500"/>
              </a:spcBef>
              <a:spcAft>
                <a:spcPts val="0"/>
              </a:spcAft>
              <a:buClr>
                <a:srgbClr val="2484B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1" descr="A white text on a black background&#10;&#10;Description automatically generated"/>
          <p:cNvPicPr preferRelativeResize="0"/>
          <p:nvPr/>
        </p:nvPicPr>
        <p:blipFill rotWithShape="1">
          <a:blip r:embed="rId3">
            <a:alphaModFix/>
          </a:blip>
          <a:srcRect/>
          <a:stretch/>
        </p:blipFill>
        <p:spPr>
          <a:xfrm>
            <a:off x="9428388" y="6008593"/>
            <a:ext cx="1925412" cy="54122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 Section Header" type="secHead">
  <p:cSld name="SECTION_HEADER">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831850" y="1574271"/>
            <a:ext cx="5629910" cy="15001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Raleway Black"/>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831850" y="3309303"/>
            <a:ext cx="7241963" cy="241416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484B7"/>
              </a:buClr>
              <a:buSzPts val="2400"/>
              <a:buNone/>
              <a:defRPr sz="2400">
                <a:solidFill>
                  <a:srgbClr val="2484B7"/>
                </a:solidFill>
              </a:defRPr>
            </a:lvl1pPr>
            <a:lvl2pPr marL="914400" lvl="1" indent="-228600" algn="l">
              <a:lnSpc>
                <a:spcPct val="90000"/>
              </a:lnSpc>
              <a:spcBef>
                <a:spcPts val="500"/>
              </a:spcBef>
              <a:spcAft>
                <a:spcPts val="0"/>
              </a:spcAft>
              <a:buClr>
                <a:schemeClr val="dk1"/>
              </a:buClr>
              <a:buSzPts val="2000"/>
              <a:buNone/>
              <a:defRPr sz="2000">
                <a:solidFill>
                  <a:schemeClr val="dk1"/>
                </a:solidFill>
              </a:defRPr>
            </a:lvl2pPr>
            <a:lvl3pPr marL="1371600" lvl="2" indent="-228600" algn="l">
              <a:lnSpc>
                <a:spcPct val="90000"/>
              </a:lnSpc>
              <a:spcBef>
                <a:spcPts val="500"/>
              </a:spcBef>
              <a:spcAft>
                <a:spcPts val="0"/>
              </a:spcAft>
              <a:buClr>
                <a:schemeClr val="dk1"/>
              </a:buClr>
              <a:buSzPts val="1800"/>
              <a:buNone/>
              <a:defRPr sz="1800">
                <a:solidFill>
                  <a:schemeClr val="dk1"/>
                </a:solidFill>
              </a:defRPr>
            </a:lvl3pPr>
            <a:lvl4pPr marL="1828800" lvl="3" indent="-228600" algn="l">
              <a:lnSpc>
                <a:spcPct val="90000"/>
              </a:lnSpc>
              <a:spcBef>
                <a:spcPts val="500"/>
              </a:spcBef>
              <a:spcAft>
                <a:spcPts val="0"/>
              </a:spcAft>
              <a:buClr>
                <a:schemeClr val="dk1"/>
              </a:buClr>
              <a:buSzPts val="1600"/>
              <a:buNone/>
              <a:defRPr sz="1600">
                <a:solidFill>
                  <a:schemeClr val="dk1"/>
                </a:solidFill>
              </a:defRPr>
            </a:lvl4pPr>
            <a:lvl5pPr marL="2286000" lvl="4" indent="-228600" algn="l">
              <a:lnSpc>
                <a:spcPct val="90000"/>
              </a:lnSpc>
              <a:spcBef>
                <a:spcPts val="500"/>
              </a:spcBef>
              <a:spcAft>
                <a:spcPts val="0"/>
              </a:spcAft>
              <a:buClr>
                <a:schemeClr val="dk1"/>
              </a:buClr>
              <a:buSzPts val="1600"/>
              <a:buNone/>
              <a:defRPr sz="1600">
                <a:solidFill>
                  <a:schemeClr val="dk1"/>
                </a:solidFill>
              </a:defRPr>
            </a:lvl5pPr>
            <a:lvl6pPr marL="2743200" lvl="5" indent="-228600" algn="l">
              <a:lnSpc>
                <a:spcPct val="90000"/>
              </a:lnSpc>
              <a:spcBef>
                <a:spcPts val="500"/>
              </a:spcBef>
              <a:spcAft>
                <a:spcPts val="0"/>
              </a:spcAft>
              <a:buClr>
                <a:schemeClr val="dk1"/>
              </a:buClr>
              <a:buSzPts val="1600"/>
              <a:buNone/>
              <a:defRPr sz="1600">
                <a:solidFill>
                  <a:schemeClr val="dk1"/>
                </a:solidFill>
              </a:defRPr>
            </a:lvl6pPr>
            <a:lvl7pPr marL="3200400" lvl="6" indent="-228600" algn="l">
              <a:lnSpc>
                <a:spcPct val="90000"/>
              </a:lnSpc>
              <a:spcBef>
                <a:spcPts val="500"/>
              </a:spcBef>
              <a:spcAft>
                <a:spcPts val="0"/>
              </a:spcAft>
              <a:buClr>
                <a:schemeClr val="dk1"/>
              </a:buClr>
              <a:buSzPts val="1600"/>
              <a:buNone/>
              <a:defRPr sz="1600">
                <a:solidFill>
                  <a:schemeClr val="dk1"/>
                </a:solidFill>
              </a:defRPr>
            </a:lvl7pPr>
            <a:lvl8pPr marL="3657600" lvl="7" indent="-228600" algn="l">
              <a:lnSpc>
                <a:spcPct val="90000"/>
              </a:lnSpc>
              <a:spcBef>
                <a:spcPts val="500"/>
              </a:spcBef>
              <a:spcAft>
                <a:spcPts val="0"/>
              </a:spcAft>
              <a:buClr>
                <a:schemeClr val="dk1"/>
              </a:buClr>
              <a:buSzPts val="1600"/>
              <a:buNone/>
              <a:defRPr sz="1600">
                <a:solidFill>
                  <a:schemeClr val="dk1"/>
                </a:solidFill>
              </a:defRPr>
            </a:lvl8pPr>
            <a:lvl9pPr marL="4114800" lvl="8" indent="-228600" algn="l">
              <a:lnSpc>
                <a:spcPct val="90000"/>
              </a:lnSpc>
              <a:spcBef>
                <a:spcPts val="500"/>
              </a:spcBef>
              <a:spcAft>
                <a:spcPts val="0"/>
              </a:spcAft>
              <a:buClr>
                <a:schemeClr val="dk1"/>
              </a:buClr>
              <a:buSzPts val="1600"/>
              <a:buNone/>
              <a:defRPr sz="1600">
                <a:solidFill>
                  <a:schemeClr val="dk1"/>
                </a:solidFill>
              </a:defRPr>
            </a:lvl9pPr>
          </a:lstStyle>
          <a:p>
            <a:endParaRPr/>
          </a:p>
        </p:txBody>
      </p:sp>
      <p:sp>
        <p:nvSpPr>
          <p:cNvPr id="43" name="Google Shape;4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13" descr="A white text on a black background&#10;&#10;Description automatically generated"/>
          <p:cNvPicPr preferRelativeResize="0"/>
          <p:nvPr/>
        </p:nvPicPr>
        <p:blipFill rotWithShape="1">
          <a:blip r:embed="rId3">
            <a:alphaModFix/>
          </a:blip>
          <a:srcRect/>
          <a:stretch/>
        </p:blipFill>
        <p:spPr>
          <a:xfrm>
            <a:off x="9428388" y="6008593"/>
            <a:ext cx="1925412" cy="54122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484B7"/>
              </a:buClr>
              <a:buSzPts val="2400"/>
              <a:buNone/>
              <a:defRPr sz="2400" b="1"/>
            </a:lvl1pPr>
            <a:lvl2pPr marL="914400" lvl="1" indent="-228600" algn="l">
              <a:lnSpc>
                <a:spcPct val="90000"/>
              </a:lnSpc>
              <a:spcBef>
                <a:spcPts val="500"/>
              </a:spcBef>
              <a:spcAft>
                <a:spcPts val="0"/>
              </a:spcAft>
              <a:buClr>
                <a:srgbClr val="2484B7"/>
              </a:buClr>
              <a:buSzPts val="2000"/>
              <a:buNone/>
              <a:defRPr sz="2000" b="1"/>
            </a:lvl2pPr>
            <a:lvl3pPr marL="1371600" lvl="2" indent="-228600" algn="l">
              <a:lnSpc>
                <a:spcPct val="90000"/>
              </a:lnSpc>
              <a:spcBef>
                <a:spcPts val="500"/>
              </a:spcBef>
              <a:spcAft>
                <a:spcPts val="0"/>
              </a:spcAft>
              <a:buClr>
                <a:srgbClr val="2484B7"/>
              </a:buClr>
              <a:buSzPts val="1800"/>
              <a:buNone/>
              <a:defRPr sz="1800" b="1"/>
            </a:lvl3pPr>
            <a:lvl4pPr marL="1828800" lvl="3" indent="-228600" algn="l">
              <a:lnSpc>
                <a:spcPct val="90000"/>
              </a:lnSpc>
              <a:spcBef>
                <a:spcPts val="500"/>
              </a:spcBef>
              <a:spcAft>
                <a:spcPts val="0"/>
              </a:spcAft>
              <a:buClr>
                <a:srgbClr val="2484B7"/>
              </a:buClr>
              <a:buSzPts val="1600"/>
              <a:buNone/>
              <a:defRPr sz="1600" b="1"/>
            </a:lvl4pPr>
            <a:lvl5pPr marL="2286000" lvl="4" indent="-228600" algn="l">
              <a:lnSpc>
                <a:spcPct val="90000"/>
              </a:lnSpc>
              <a:spcBef>
                <a:spcPts val="500"/>
              </a:spcBef>
              <a:spcAft>
                <a:spcPts val="0"/>
              </a:spcAft>
              <a:buClr>
                <a:srgbClr val="2484B7"/>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484B7"/>
              </a:buClr>
              <a:buSzPts val="1800"/>
              <a:buChar char="•"/>
              <a:defRPr/>
            </a:lvl1pPr>
            <a:lvl2pPr marL="914400" lvl="1" indent="-342900" algn="l">
              <a:lnSpc>
                <a:spcPct val="90000"/>
              </a:lnSpc>
              <a:spcBef>
                <a:spcPts val="500"/>
              </a:spcBef>
              <a:spcAft>
                <a:spcPts val="0"/>
              </a:spcAft>
              <a:buClr>
                <a:srgbClr val="2484B7"/>
              </a:buClr>
              <a:buSzPts val="1800"/>
              <a:buChar char="•"/>
              <a:defRPr/>
            </a:lvl2pPr>
            <a:lvl3pPr marL="1371600" lvl="2" indent="-342900" algn="l">
              <a:lnSpc>
                <a:spcPct val="90000"/>
              </a:lnSpc>
              <a:spcBef>
                <a:spcPts val="500"/>
              </a:spcBef>
              <a:spcAft>
                <a:spcPts val="0"/>
              </a:spcAft>
              <a:buClr>
                <a:srgbClr val="2484B7"/>
              </a:buClr>
              <a:buSzPts val="1800"/>
              <a:buChar char="•"/>
              <a:defRPr/>
            </a:lvl3pPr>
            <a:lvl4pPr marL="1828800" lvl="3" indent="-342900" algn="l">
              <a:lnSpc>
                <a:spcPct val="90000"/>
              </a:lnSpc>
              <a:spcBef>
                <a:spcPts val="500"/>
              </a:spcBef>
              <a:spcAft>
                <a:spcPts val="0"/>
              </a:spcAft>
              <a:buClr>
                <a:srgbClr val="2484B7"/>
              </a:buClr>
              <a:buSzPts val="1800"/>
              <a:buChar char="•"/>
              <a:defRPr/>
            </a:lvl4pPr>
            <a:lvl5pPr marL="2286000" lvl="4" indent="-342900" algn="l">
              <a:lnSpc>
                <a:spcPct val="90000"/>
              </a:lnSpc>
              <a:spcBef>
                <a:spcPts val="500"/>
              </a:spcBef>
              <a:spcAft>
                <a:spcPts val="0"/>
              </a:spcAft>
              <a:buClr>
                <a:srgbClr val="2484B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2484B7"/>
              </a:buClr>
              <a:buSzPts val="2400"/>
              <a:buNone/>
              <a:defRPr sz="2400" b="1"/>
            </a:lvl1pPr>
            <a:lvl2pPr marL="914400" lvl="1" indent="-228600" algn="l">
              <a:lnSpc>
                <a:spcPct val="90000"/>
              </a:lnSpc>
              <a:spcBef>
                <a:spcPts val="500"/>
              </a:spcBef>
              <a:spcAft>
                <a:spcPts val="0"/>
              </a:spcAft>
              <a:buClr>
                <a:srgbClr val="2484B7"/>
              </a:buClr>
              <a:buSzPts val="2000"/>
              <a:buNone/>
              <a:defRPr sz="2000" b="1"/>
            </a:lvl2pPr>
            <a:lvl3pPr marL="1371600" lvl="2" indent="-228600" algn="l">
              <a:lnSpc>
                <a:spcPct val="90000"/>
              </a:lnSpc>
              <a:spcBef>
                <a:spcPts val="500"/>
              </a:spcBef>
              <a:spcAft>
                <a:spcPts val="0"/>
              </a:spcAft>
              <a:buClr>
                <a:srgbClr val="2484B7"/>
              </a:buClr>
              <a:buSzPts val="1800"/>
              <a:buNone/>
              <a:defRPr sz="1800" b="1"/>
            </a:lvl3pPr>
            <a:lvl4pPr marL="1828800" lvl="3" indent="-228600" algn="l">
              <a:lnSpc>
                <a:spcPct val="90000"/>
              </a:lnSpc>
              <a:spcBef>
                <a:spcPts val="500"/>
              </a:spcBef>
              <a:spcAft>
                <a:spcPts val="0"/>
              </a:spcAft>
              <a:buClr>
                <a:srgbClr val="2484B7"/>
              </a:buClr>
              <a:buSzPts val="1600"/>
              <a:buNone/>
              <a:defRPr sz="1600" b="1"/>
            </a:lvl4pPr>
            <a:lvl5pPr marL="2286000" lvl="4" indent="-228600" algn="l">
              <a:lnSpc>
                <a:spcPct val="90000"/>
              </a:lnSpc>
              <a:spcBef>
                <a:spcPts val="500"/>
              </a:spcBef>
              <a:spcAft>
                <a:spcPts val="0"/>
              </a:spcAft>
              <a:buClr>
                <a:srgbClr val="2484B7"/>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484B7"/>
              </a:buClr>
              <a:buSzPts val="1800"/>
              <a:buChar char="•"/>
              <a:defRPr/>
            </a:lvl1pPr>
            <a:lvl2pPr marL="914400" lvl="1" indent="-342900" algn="l">
              <a:lnSpc>
                <a:spcPct val="90000"/>
              </a:lnSpc>
              <a:spcBef>
                <a:spcPts val="500"/>
              </a:spcBef>
              <a:spcAft>
                <a:spcPts val="0"/>
              </a:spcAft>
              <a:buClr>
                <a:srgbClr val="2484B7"/>
              </a:buClr>
              <a:buSzPts val="1800"/>
              <a:buChar char="•"/>
              <a:defRPr/>
            </a:lvl2pPr>
            <a:lvl3pPr marL="1371600" lvl="2" indent="-342900" algn="l">
              <a:lnSpc>
                <a:spcPct val="90000"/>
              </a:lnSpc>
              <a:spcBef>
                <a:spcPts val="500"/>
              </a:spcBef>
              <a:spcAft>
                <a:spcPts val="0"/>
              </a:spcAft>
              <a:buClr>
                <a:srgbClr val="2484B7"/>
              </a:buClr>
              <a:buSzPts val="1800"/>
              <a:buChar char="•"/>
              <a:defRPr/>
            </a:lvl3pPr>
            <a:lvl4pPr marL="1828800" lvl="3" indent="-342900" algn="l">
              <a:lnSpc>
                <a:spcPct val="90000"/>
              </a:lnSpc>
              <a:spcBef>
                <a:spcPts val="500"/>
              </a:spcBef>
              <a:spcAft>
                <a:spcPts val="0"/>
              </a:spcAft>
              <a:buClr>
                <a:srgbClr val="2484B7"/>
              </a:buClr>
              <a:buSzPts val="1800"/>
              <a:buChar char="•"/>
              <a:defRPr/>
            </a:lvl4pPr>
            <a:lvl5pPr marL="2286000" lvl="4" indent="-342900" algn="l">
              <a:lnSpc>
                <a:spcPct val="90000"/>
              </a:lnSpc>
              <a:spcBef>
                <a:spcPts val="500"/>
              </a:spcBef>
              <a:spcAft>
                <a:spcPts val="0"/>
              </a:spcAft>
              <a:buClr>
                <a:srgbClr val="2484B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aleway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2484B7"/>
              </a:buClr>
              <a:buSzPts val="3200"/>
              <a:buChar char="•"/>
              <a:defRPr sz="3200"/>
            </a:lvl1pPr>
            <a:lvl2pPr marL="914400" lvl="1" indent="-406400" algn="l">
              <a:lnSpc>
                <a:spcPct val="90000"/>
              </a:lnSpc>
              <a:spcBef>
                <a:spcPts val="500"/>
              </a:spcBef>
              <a:spcAft>
                <a:spcPts val="0"/>
              </a:spcAft>
              <a:buClr>
                <a:srgbClr val="2484B7"/>
              </a:buClr>
              <a:buSzPts val="2800"/>
              <a:buChar char="•"/>
              <a:defRPr sz="2800"/>
            </a:lvl2pPr>
            <a:lvl3pPr marL="1371600" lvl="2" indent="-381000" algn="l">
              <a:lnSpc>
                <a:spcPct val="90000"/>
              </a:lnSpc>
              <a:spcBef>
                <a:spcPts val="500"/>
              </a:spcBef>
              <a:spcAft>
                <a:spcPts val="0"/>
              </a:spcAft>
              <a:buClr>
                <a:srgbClr val="2484B7"/>
              </a:buClr>
              <a:buSzPts val="2400"/>
              <a:buChar char="•"/>
              <a:defRPr sz="2400"/>
            </a:lvl3pPr>
            <a:lvl4pPr marL="1828800" lvl="3" indent="-355600" algn="l">
              <a:lnSpc>
                <a:spcPct val="90000"/>
              </a:lnSpc>
              <a:spcBef>
                <a:spcPts val="500"/>
              </a:spcBef>
              <a:spcAft>
                <a:spcPts val="0"/>
              </a:spcAft>
              <a:buClr>
                <a:srgbClr val="2484B7"/>
              </a:buClr>
              <a:buSzPts val="2000"/>
              <a:buChar char="•"/>
              <a:defRPr sz="2000"/>
            </a:lvl4pPr>
            <a:lvl5pPr marL="2286000" lvl="4" indent="-355600" algn="l">
              <a:lnSpc>
                <a:spcPct val="90000"/>
              </a:lnSpc>
              <a:spcBef>
                <a:spcPts val="500"/>
              </a:spcBef>
              <a:spcAft>
                <a:spcPts val="0"/>
              </a:spcAft>
              <a:buClr>
                <a:srgbClr val="2484B7"/>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484B7"/>
              </a:buClr>
              <a:buSzPts val="1600"/>
              <a:buNone/>
              <a:defRPr sz="1600"/>
            </a:lvl1pPr>
            <a:lvl2pPr marL="914400" lvl="1" indent="-228600" algn="l">
              <a:lnSpc>
                <a:spcPct val="90000"/>
              </a:lnSpc>
              <a:spcBef>
                <a:spcPts val="500"/>
              </a:spcBef>
              <a:spcAft>
                <a:spcPts val="0"/>
              </a:spcAft>
              <a:buClr>
                <a:srgbClr val="2484B7"/>
              </a:buClr>
              <a:buSzPts val="1400"/>
              <a:buNone/>
              <a:defRPr sz="1400"/>
            </a:lvl2pPr>
            <a:lvl3pPr marL="1371600" lvl="2" indent="-228600" algn="l">
              <a:lnSpc>
                <a:spcPct val="90000"/>
              </a:lnSpc>
              <a:spcBef>
                <a:spcPts val="500"/>
              </a:spcBef>
              <a:spcAft>
                <a:spcPts val="0"/>
              </a:spcAft>
              <a:buClr>
                <a:srgbClr val="2484B7"/>
              </a:buClr>
              <a:buSzPts val="1200"/>
              <a:buNone/>
              <a:defRPr sz="1200"/>
            </a:lvl3pPr>
            <a:lvl4pPr marL="1828800" lvl="3" indent="-228600" algn="l">
              <a:lnSpc>
                <a:spcPct val="90000"/>
              </a:lnSpc>
              <a:spcBef>
                <a:spcPts val="500"/>
              </a:spcBef>
              <a:spcAft>
                <a:spcPts val="0"/>
              </a:spcAft>
              <a:buClr>
                <a:srgbClr val="2484B7"/>
              </a:buClr>
              <a:buSzPts val="1000"/>
              <a:buNone/>
              <a:defRPr sz="1000"/>
            </a:lvl4pPr>
            <a:lvl5pPr marL="2286000" lvl="4" indent="-228600" algn="l">
              <a:lnSpc>
                <a:spcPct val="90000"/>
              </a:lnSpc>
              <a:spcBef>
                <a:spcPts val="500"/>
              </a:spcBef>
              <a:spcAft>
                <a:spcPts val="0"/>
              </a:spcAft>
              <a:buClr>
                <a:srgbClr val="2484B7"/>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4" name="Google Shape;74;p17" descr="A white text on a black background&#10;&#10;Description automatically generated"/>
          <p:cNvPicPr preferRelativeResize="0"/>
          <p:nvPr/>
        </p:nvPicPr>
        <p:blipFill rotWithShape="1">
          <a:blip r:embed="rId2">
            <a:alphaModFix/>
          </a:blip>
          <a:srcRect/>
          <a:stretch/>
        </p:blipFill>
        <p:spPr>
          <a:xfrm>
            <a:off x="9428388" y="6008593"/>
            <a:ext cx="1925412" cy="54122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aleway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8"/>
          <p:cNvSpPr>
            <a:spLocks noGrp="1"/>
          </p:cNvSpPr>
          <p:nvPr>
            <p:ph type="pic" idx="2"/>
          </p:nvPr>
        </p:nvSpPr>
        <p:spPr>
          <a:xfrm>
            <a:off x="5183188" y="987425"/>
            <a:ext cx="6172200" cy="4873625"/>
          </a:xfrm>
          <a:prstGeom prst="rect">
            <a:avLst/>
          </a:prstGeom>
          <a:noFill/>
          <a:ln>
            <a:noFill/>
          </a:ln>
        </p:spPr>
      </p:sp>
      <p:sp>
        <p:nvSpPr>
          <p:cNvPr id="78" name="Google Shape;78;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484B7"/>
              </a:buClr>
              <a:buSzPts val="1600"/>
              <a:buNone/>
              <a:defRPr sz="1600"/>
            </a:lvl1pPr>
            <a:lvl2pPr marL="914400" lvl="1" indent="-228600" algn="l">
              <a:lnSpc>
                <a:spcPct val="90000"/>
              </a:lnSpc>
              <a:spcBef>
                <a:spcPts val="500"/>
              </a:spcBef>
              <a:spcAft>
                <a:spcPts val="0"/>
              </a:spcAft>
              <a:buClr>
                <a:srgbClr val="2484B7"/>
              </a:buClr>
              <a:buSzPts val="1400"/>
              <a:buNone/>
              <a:defRPr sz="1400"/>
            </a:lvl2pPr>
            <a:lvl3pPr marL="1371600" lvl="2" indent="-228600" algn="l">
              <a:lnSpc>
                <a:spcPct val="90000"/>
              </a:lnSpc>
              <a:spcBef>
                <a:spcPts val="500"/>
              </a:spcBef>
              <a:spcAft>
                <a:spcPts val="0"/>
              </a:spcAft>
              <a:buClr>
                <a:srgbClr val="2484B7"/>
              </a:buClr>
              <a:buSzPts val="1200"/>
              <a:buNone/>
              <a:defRPr sz="1200"/>
            </a:lvl3pPr>
            <a:lvl4pPr marL="1828800" lvl="3" indent="-228600" algn="l">
              <a:lnSpc>
                <a:spcPct val="90000"/>
              </a:lnSpc>
              <a:spcBef>
                <a:spcPts val="500"/>
              </a:spcBef>
              <a:spcAft>
                <a:spcPts val="0"/>
              </a:spcAft>
              <a:buClr>
                <a:srgbClr val="2484B7"/>
              </a:buClr>
              <a:buSzPts val="1000"/>
              <a:buNone/>
              <a:defRPr sz="1000"/>
            </a:lvl4pPr>
            <a:lvl5pPr marL="2286000" lvl="4" indent="-228600" algn="l">
              <a:lnSpc>
                <a:spcPct val="90000"/>
              </a:lnSpc>
              <a:spcBef>
                <a:spcPts val="500"/>
              </a:spcBef>
              <a:spcAft>
                <a:spcPts val="0"/>
              </a:spcAft>
              <a:buClr>
                <a:srgbClr val="2484B7"/>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2" name="Google Shape;82;p18" descr="A white text on a black background&#10;&#10;Description automatically generated"/>
          <p:cNvPicPr preferRelativeResize="0"/>
          <p:nvPr/>
        </p:nvPicPr>
        <p:blipFill rotWithShape="1">
          <a:blip r:embed="rId2">
            <a:alphaModFix/>
          </a:blip>
          <a:srcRect/>
          <a:stretch/>
        </p:blipFill>
        <p:spPr>
          <a:xfrm>
            <a:off x="9428388" y="6008593"/>
            <a:ext cx="1925412" cy="54122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484B7"/>
              </a:buClr>
              <a:buSzPts val="1800"/>
              <a:buChar char="•"/>
              <a:defRPr/>
            </a:lvl1pPr>
            <a:lvl2pPr marL="914400" lvl="1" indent="-342900" algn="l">
              <a:lnSpc>
                <a:spcPct val="90000"/>
              </a:lnSpc>
              <a:spcBef>
                <a:spcPts val="500"/>
              </a:spcBef>
              <a:spcAft>
                <a:spcPts val="0"/>
              </a:spcAft>
              <a:buClr>
                <a:srgbClr val="2484B7"/>
              </a:buClr>
              <a:buSzPts val="1800"/>
              <a:buChar char="•"/>
              <a:defRPr/>
            </a:lvl2pPr>
            <a:lvl3pPr marL="1371600" lvl="2" indent="-342900" algn="l">
              <a:lnSpc>
                <a:spcPct val="90000"/>
              </a:lnSpc>
              <a:spcBef>
                <a:spcPts val="500"/>
              </a:spcBef>
              <a:spcAft>
                <a:spcPts val="0"/>
              </a:spcAft>
              <a:buClr>
                <a:srgbClr val="2484B7"/>
              </a:buClr>
              <a:buSzPts val="1800"/>
              <a:buChar char="•"/>
              <a:defRPr/>
            </a:lvl3pPr>
            <a:lvl4pPr marL="1828800" lvl="3" indent="-342900" algn="l">
              <a:lnSpc>
                <a:spcPct val="90000"/>
              </a:lnSpc>
              <a:spcBef>
                <a:spcPts val="500"/>
              </a:spcBef>
              <a:spcAft>
                <a:spcPts val="0"/>
              </a:spcAft>
              <a:buClr>
                <a:srgbClr val="2484B7"/>
              </a:buClr>
              <a:buSzPts val="1800"/>
              <a:buChar char="•"/>
              <a:defRPr/>
            </a:lvl4pPr>
            <a:lvl5pPr marL="2286000" lvl="4" indent="-342900" algn="l">
              <a:lnSpc>
                <a:spcPct val="90000"/>
              </a:lnSpc>
              <a:spcBef>
                <a:spcPts val="500"/>
              </a:spcBef>
              <a:spcAft>
                <a:spcPts val="0"/>
              </a:spcAft>
              <a:buClr>
                <a:srgbClr val="2484B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9" name="Google Shape;89;p19" descr="A white text on a black background&#10;&#10;Description automatically generated"/>
          <p:cNvPicPr preferRelativeResize="0"/>
          <p:nvPr/>
        </p:nvPicPr>
        <p:blipFill rotWithShape="1">
          <a:blip r:embed="rId2">
            <a:alphaModFix/>
          </a:blip>
          <a:srcRect/>
          <a:stretch/>
        </p:blipFill>
        <p:spPr>
          <a:xfrm>
            <a:off x="9428388" y="6008593"/>
            <a:ext cx="1925412" cy="54122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484B7"/>
              </a:buClr>
              <a:buSzPts val="1800"/>
              <a:buChar char="•"/>
              <a:defRPr/>
            </a:lvl1pPr>
            <a:lvl2pPr marL="914400" lvl="1" indent="-342900" algn="l">
              <a:lnSpc>
                <a:spcPct val="90000"/>
              </a:lnSpc>
              <a:spcBef>
                <a:spcPts val="500"/>
              </a:spcBef>
              <a:spcAft>
                <a:spcPts val="0"/>
              </a:spcAft>
              <a:buClr>
                <a:srgbClr val="2484B7"/>
              </a:buClr>
              <a:buSzPts val="1800"/>
              <a:buChar char="•"/>
              <a:defRPr/>
            </a:lvl2pPr>
            <a:lvl3pPr marL="1371600" lvl="2" indent="-342900" algn="l">
              <a:lnSpc>
                <a:spcPct val="90000"/>
              </a:lnSpc>
              <a:spcBef>
                <a:spcPts val="500"/>
              </a:spcBef>
              <a:spcAft>
                <a:spcPts val="0"/>
              </a:spcAft>
              <a:buClr>
                <a:srgbClr val="2484B7"/>
              </a:buClr>
              <a:buSzPts val="1800"/>
              <a:buChar char="•"/>
              <a:defRPr/>
            </a:lvl3pPr>
            <a:lvl4pPr marL="1828800" lvl="3" indent="-342900" algn="l">
              <a:lnSpc>
                <a:spcPct val="90000"/>
              </a:lnSpc>
              <a:spcBef>
                <a:spcPts val="500"/>
              </a:spcBef>
              <a:spcAft>
                <a:spcPts val="0"/>
              </a:spcAft>
              <a:buClr>
                <a:srgbClr val="2484B7"/>
              </a:buClr>
              <a:buSzPts val="1800"/>
              <a:buChar char="•"/>
              <a:defRPr/>
            </a:lvl4pPr>
            <a:lvl5pPr marL="2286000" lvl="4" indent="-342900" algn="l">
              <a:lnSpc>
                <a:spcPct val="90000"/>
              </a:lnSpc>
              <a:spcBef>
                <a:spcPts val="500"/>
              </a:spcBef>
              <a:spcAft>
                <a:spcPts val="0"/>
              </a:spcAft>
              <a:buClr>
                <a:srgbClr val="2484B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6" name="Google Shape;96;p20" descr="A white text on a black background&#10;&#10;Description automatically generated"/>
          <p:cNvPicPr preferRelativeResize="0"/>
          <p:nvPr/>
        </p:nvPicPr>
        <p:blipFill rotWithShape="1">
          <a:blip r:embed="rId2">
            <a:alphaModFix/>
          </a:blip>
          <a:srcRect/>
          <a:stretch/>
        </p:blipFill>
        <p:spPr>
          <a:xfrm rot="5400000">
            <a:off x="-71928" y="5488159"/>
            <a:ext cx="1925412" cy="54122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11"/>
        <p:cNvGrpSpPr/>
        <p:nvPr/>
      </p:nvGrpSpPr>
      <p:grpSpPr>
        <a:xfrm>
          <a:off x="0" y="0"/>
          <a:ext cx="0" cy="0"/>
          <a:chOff x="0" y="0"/>
          <a:chExt cx="0" cy="0"/>
        </a:xfrm>
      </p:grpSpPr>
      <p:pic>
        <p:nvPicPr>
          <p:cNvPr id="12" name="Google Shape;12;p9" descr="A building with a lawn and a circular driveway&#10;&#10;Description automatically generated with medium confidence"/>
          <p:cNvPicPr preferRelativeResize="0"/>
          <p:nvPr/>
        </p:nvPicPr>
        <p:blipFill rotWithShape="1">
          <a:blip r:embed="rId2">
            <a:alphaModFix/>
          </a:blip>
          <a:srcRect l="51611"/>
          <a:stretch/>
        </p:blipFill>
        <p:spPr>
          <a:xfrm>
            <a:off x="-1" y="0"/>
            <a:ext cx="5899573" cy="6858000"/>
          </a:xfrm>
          <a:prstGeom prst="rect">
            <a:avLst/>
          </a:prstGeom>
          <a:noFill/>
          <a:ln>
            <a:noFill/>
          </a:ln>
        </p:spPr>
      </p:pic>
      <p:pic>
        <p:nvPicPr>
          <p:cNvPr id="13" name="Google Shape;13;p9" descr="A blue and black background&#10;&#10;Description automatically generated"/>
          <p:cNvPicPr preferRelativeResize="0"/>
          <p:nvPr/>
        </p:nvPicPr>
        <p:blipFill rotWithShape="1">
          <a:blip r:embed="rId3">
            <a:alphaModFix/>
          </a:blip>
          <a:srcRect l="30384"/>
          <a:stretch/>
        </p:blipFill>
        <p:spPr>
          <a:xfrm>
            <a:off x="3705012" y="0"/>
            <a:ext cx="8485463" cy="6858000"/>
          </a:xfrm>
          <a:prstGeom prst="rect">
            <a:avLst/>
          </a:prstGeom>
          <a:noFill/>
          <a:ln>
            <a:noFill/>
          </a:ln>
        </p:spPr>
      </p:pic>
      <p:sp>
        <p:nvSpPr>
          <p:cNvPr id="14" name="Google Shape;14;p9"/>
          <p:cNvSpPr txBox="1">
            <a:spLocks noGrp="1"/>
          </p:cNvSpPr>
          <p:nvPr>
            <p:ph type="ctrTitle"/>
          </p:nvPr>
        </p:nvSpPr>
        <p:spPr>
          <a:xfrm>
            <a:off x="4531360" y="1122363"/>
            <a:ext cx="6136640" cy="151246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Raleway Black"/>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9"/>
          <p:cNvSpPr txBox="1">
            <a:spLocks noGrp="1"/>
          </p:cNvSpPr>
          <p:nvPr>
            <p:ph type="subTitle" idx="1"/>
          </p:nvPr>
        </p:nvSpPr>
        <p:spPr>
          <a:xfrm>
            <a:off x="4531360" y="2843424"/>
            <a:ext cx="613664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2484B7"/>
              </a:buClr>
              <a:buSzPts val="2400"/>
              <a:buNone/>
              <a:defRPr sz="2400"/>
            </a:lvl1pPr>
            <a:lvl2pPr lvl="1" algn="ctr">
              <a:lnSpc>
                <a:spcPct val="90000"/>
              </a:lnSpc>
              <a:spcBef>
                <a:spcPts val="500"/>
              </a:spcBef>
              <a:spcAft>
                <a:spcPts val="0"/>
              </a:spcAft>
              <a:buClr>
                <a:srgbClr val="2484B7"/>
              </a:buClr>
              <a:buSzPts val="2000"/>
              <a:buNone/>
              <a:defRPr sz="2000"/>
            </a:lvl2pPr>
            <a:lvl3pPr lvl="2" algn="ctr">
              <a:lnSpc>
                <a:spcPct val="90000"/>
              </a:lnSpc>
              <a:spcBef>
                <a:spcPts val="500"/>
              </a:spcBef>
              <a:spcAft>
                <a:spcPts val="0"/>
              </a:spcAft>
              <a:buClr>
                <a:srgbClr val="2484B7"/>
              </a:buClr>
              <a:buSzPts val="1800"/>
              <a:buNone/>
              <a:defRPr sz="1800"/>
            </a:lvl3pPr>
            <a:lvl4pPr lvl="3" algn="ctr">
              <a:lnSpc>
                <a:spcPct val="90000"/>
              </a:lnSpc>
              <a:spcBef>
                <a:spcPts val="500"/>
              </a:spcBef>
              <a:spcAft>
                <a:spcPts val="0"/>
              </a:spcAft>
              <a:buClr>
                <a:srgbClr val="2484B7"/>
              </a:buClr>
              <a:buSzPts val="1600"/>
              <a:buNone/>
              <a:defRPr sz="1600"/>
            </a:lvl4pPr>
            <a:lvl5pPr lvl="4" algn="ctr">
              <a:lnSpc>
                <a:spcPct val="90000"/>
              </a:lnSpc>
              <a:spcBef>
                <a:spcPts val="500"/>
              </a:spcBef>
              <a:spcAft>
                <a:spcPts val="0"/>
              </a:spcAft>
              <a:buClr>
                <a:srgbClr val="2484B7"/>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9" descr="A white text on a black background&#10;&#10;Description automatically generated"/>
          <p:cNvPicPr preferRelativeResize="0"/>
          <p:nvPr/>
        </p:nvPicPr>
        <p:blipFill rotWithShape="1">
          <a:blip r:embed="rId4">
            <a:alphaModFix/>
          </a:blip>
          <a:srcRect/>
          <a:stretch/>
        </p:blipFill>
        <p:spPr>
          <a:xfrm>
            <a:off x="9428388" y="6008593"/>
            <a:ext cx="1925412" cy="541220"/>
          </a:xfrm>
          <a:prstGeom prst="rect">
            <a:avLst/>
          </a:prstGeom>
          <a:noFill/>
          <a:ln>
            <a:noFill/>
          </a:ln>
        </p:spPr>
      </p:pic>
    </p:spTree>
    <p:extLst>
      <p:ext uri="{BB962C8B-B14F-4D97-AF65-F5344CB8AC3E}">
        <p14:creationId xmlns:p14="http://schemas.microsoft.com/office/powerpoint/2010/main" val="55445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aleway Black"/>
              <a:buNone/>
              <a:defRPr sz="4400" b="1" i="0" u="none" strike="noStrike" cap="none">
                <a:solidFill>
                  <a:schemeClr val="dk1"/>
                </a:solidFill>
                <a:latin typeface="Raleway Black"/>
                <a:ea typeface="Raleway Black"/>
                <a:cs typeface="Raleway Black"/>
                <a:sym typeface="Raleway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484B7"/>
              </a:buClr>
              <a:buSzPts val="2800"/>
              <a:buFont typeface="Arial"/>
              <a:buChar char="•"/>
              <a:defRPr sz="2800" b="0" i="0" u="none" strike="noStrike" cap="none">
                <a:solidFill>
                  <a:srgbClr val="2484B7"/>
                </a:solidFill>
                <a:latin typeface="Raleway"/>
                <a:ea typeface="Raleway"/>
                <a:cs typeface="Raleway"/>
                <a:sym typeface="Raleway"/>
              </a:defRPr>
            </a:lvl1pPr>
            <a:lvl2pPr marL="914400" marR="0" lvl="1" indent="-381000" algn="l" rtl="0">
              <a:lnSpc>
                <a:spcPct val="90000"/>
              </a:lnSpc>
              <a:spcBef>
                <a:spcPts val="500"/>
              </a:spcBef>
              <a:spcAft>
                <a:spcPts val="0"/>
              </a:spcAft>
              <a:buClr>
                <a:srgbClr val="2484B7"/>
              </a:buClr>
              <a:buSzPts val="2400"/>
              <a:buFont typeface="Arial"/>
              <a:buChar char="•"/>
              <a:defRPr sz="2400" b="0" i="0" u="none" strike="noStrike" cap="none">
                <a:solidFill>
                  <a:srgbClr val="2484B7"/>
                </a:solidFill>
                <a:latin typeface="Raleway"/>
                <a:ea typeface="Raleway"/>
                <a:cs typeface="Raleway"/>
                <a:sym typeface="Raleway"/>
              </a:defRPr>
            </a:lvl2pPr>
            <a:lvl3pPr marL="1371600" marR="0" lvl="2" indent="-355600" algn="l" rtl="0">
              <a:lnSpc>
                <a:spcPct val="90000"/>
              </a:lnSpc>
              <a:spcBef>
                <a:spcPts val="500"/>
              </a:spcBef>
              <a:spcAft>
                <a:spcPts val="0"/>
              </a:spcAft>
              <a:buClr>
                <a:srgbClr val="2484B7"/>
              </a:buClr>
              <a:buSzPts val="2000"/>
              <a:buFont typeface="Arial"/>
              <a:buChar char="•"/>
              <a:defRPr sz="2000" b="0" i="0" u="none" strike="noStrike" cap="none">
                <a:solidFill>
                  <a:srgbClr val="2484B7"/>
                </a:solidFill>
                <a:latin typeface="Raleway"/>
                <a:ea typeface="Raleway"/>
                <a:cs typeface="Raleway"/>
                <a:sym typeface="Raleway"/>
              </a:defRPr>
            </a:lvl3pPr>
            <a:lvl4pPr marL="1828800" marR="0" lvl="3" indent="-342900" algn="l" rtl="0">
              <a:lnSpc>
                <a:spcPct val="90000"/>
              </a:lnSpc>
              <a:spcBef>
                <a:spcPts val="500"/>
              </a:spcBef>
              <a:spcAft>
                <a:spcPts val="0"/>
              </a:spcAft>
              <a:buClr>
                <a:srgbClr val="2484B7"/>
              </a:buClr>
              <a:buSzPts val="1800"/>
              <a:buFont typeface="Arial"/>
              <a:buChar char="•"/>
              <a:defRPr sz="1800" b="0" i="0" u="none" strike="noStrike" cap="none">
                <a:solidFill>
                  <a:srgbClr val="2484B7"/>
                </a:solidFill>
                <a:latin typeface="Raleway"/>
                <a:ea typeface="Raleway"/>
                <a:cs typeface="Raleway"/>
                <a:sym typeface="Raleway"/>
              </a:defRPr>
            </a:lvl4pPr>
            <a:lvl5pPr marL="2286000" marR="0" lvl="4" indent="-342900" algn="l" rtl="0">
              <a:lnSpc>
                <a:spcPct val="90000"/>
              </a:lnSpc>
              <a:spcBef>
                <a:spcPts val="500"/>
              </a:spcBef>
              <a:spcAft>
                <a:spcPts val="0"/>
              </a:spcAft>
              <a:buClr>
                <a:srgbClr val="2484B7"/>
              </a:buClr>
              <a:buSzPts val="1800"/>
              <a:buFont typeface="Arial"/>
              <a:buChar char="•"/>
              <a:defRPr sz="1800" b="0" i="0" u="none" strike="noStrike" cap="none">
                <a:solidFill>
                  <a:srgbClr val="2484B7"/>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2pPr>
            <a:lvl3pPr marR="0" lvl="2"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3pPr>
            <a:lvl4pPr marR="0" lvl="3"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4pPr>
            <a:lvl5pPr marR="0" lvl="4"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5pPr>
            <a:lvl6pPr marR="0" lvl="5"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6pPr>
            <a:lvl7pPr marR="0" lvl="6"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7pPr>
            <a:lvl8pPr marR="0" lvl="7"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8pPr>
            <a:lvl9pPr marR="0" lvl="8"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2pPr>
            <a:lvl3pPr marR="0" lvl="2"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3pPr>
            <a:lvl4pPr marR="0" lvl="3"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4pPr>
            <a:lvl5pPr marR="0" lvl="4"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5pPr>
            <a:lvl6pPr marR="0" lvl="5"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6pPr>
            <a:lvl7pPr marR="0" lvl="6"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7pPr>
            <a:lvl8pPr marR="0" lvl="7"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8pPr>
            <a:lvl9pPr marR="0" lvl="8" algn="l" rtl="0">
              <a:spcBef>
                <a:spcPts val="0"/>
              </a:spcBef>
              <a:spcAft>
                <a:spcPts val="0"/>
              </a:spcAft>
              <a:buSzPts val="1400"/>
              <a:buNone/>
              <a:defRPr sz="1800" b="0" i="0" u="none" strike="noStrike" cap="none">
                <a:solidFill>
                  <a:schemeClr val="dk1"/>
                </a:solidFill>
                <a:latin typeface="Raleway"/>
                <a:ea typeface="Raleway"/>
                <a:cs typeface="Raleway"/>
                <a:sym typeface="Raleway"/>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Raleway"/>
                <a:ea typeface="Raleway"/>
                <a:cs typeface="Raleway"/>
                <a:sym typeface="Raleway"/>
              </a:defRPr>
            </a:lvl1pPr>
            <a:lvl2pPr marL="0" marR="0" lvl="1" indent="0" algn="r" rtl="0">
              <a:spcBef>
                <a:spcPts val="0"/>
              </a:spcBef>
              <a:buNone/>
              <a:defRPr sz="1200" b="0" i="0" u="none" strike="noStrike" cap="none">
                <a:solidFill>
                  <a:schemeClr val="dk1"/>
                </a:solidFill>
                <a:latin typeface="Raleway"/>
                <a:ea typeface="Raleway"/>
                <a:cs typeface="Raleway"/>
                <a:sym typeface="Raleway"/>
              </a:defRPr>
            </a:lvl2pPr>
            <a:lvl3pPr marL="0" marR="0" lvl="2" indent="0" algn="r" rtl="0">
              <a:spcBef>
                <a:spcPts val="0"/>
              </a:spcBef>
              <a:buNone/>
              <a:defRPr sz="1200" b="0" i="0" u="none" strike="noStrike" cap="none">
                <a:solidFill>
                  <a:schemeClr val="dk1"/>
                </a:solidFill>
                <a:latin typeface="Raleway"/>
                <a:ea typeface="Raleway"/>
                <a:cs typeface="Raleway"/>
                <a:sym typeface="Raleway"/>
              </a:defRPr>
            </a:lvl3pPr>
            <a:lvl4pPr marL="0" marR="0" lvl="3" indent="0" algn="r" rtl="0">
              <a:spcBef>
                <a:spcPts val="0"/>
              </a:spcBef>
              <a:buNone/>
              <a:defRPr sz="1200" b="0" i="0" u="none" strike="noStrike" cap="none">
                <a:solidFill>
                  <a:schemeClr val="dk1"/>
                </a:solidFill>
                <a:latin typeface="Raleway"/>
                <a:ea typeface="Raleway"/>
                <a:cs typeface="Raleway"/>
                <a:sym typeface="Raleway"/>
              </a:defRPr>
            </a:lvl4pPr>
            <a:lvl5pPr marL="0" marR="0" lvl="4" indent="0" algn="r" rtl="0">
              <a:spcBef>
                <a:spcPts val="0"/>
              </a:spcBef>
              <a:buNone/>
              <a:defRPr sz="1200" b="0" i="0" u="none" strike="noStrike" cap="none">
                <a:solidFill>
                  <a:schemeClr val="dk1"/>
                </a:solidFill>
                <a:latin typeface="Raleway"/>
                <a:ea typeface="Raleway"/>
                <a:cs typeface="Raleway"/>
                <a:sym typeface="Raleway"/>
              </a:defRPr>
            </a:lvl5pPr>
            <a:lvl6pPr marL="0" marR="0" lvl="5" indent="0" algn="r" rtl="0">
              <a:spcBef>
                <a:spcPts val="0"/>
              </a:spcBef>
              <a:buNone/>
              <a:defRPr sz="1200" b="0" i="0" u="none" strike="noStrike" cap="none">
                <a:solidFill>
                  <a:schemeClr val="dk1"/>
                </a:solidFill>
                <a:latin typeface="Raleway"/>
                <a:ea typeface="Raleway"/>
                <a:cs typeface="Raleway"/>
                <a:sym typeface="Raleway"/>
              </a:defRPr>
            </a:lvl6pPr>
            <a:lvl7pPr marL="0" marR="0" lvl="6" indent="0" algn="r" rtl="0">
              <a:spcBef>
                <a:spcPts val="0"/>
              </a:spcBef>
              <a:buNone/>
              <a:defRPr sz="1200" b="0" i="0" u="none" strike="noStrike" cap="none">
                <a:solidFill>
                  <a:schemeClr val="dk1"/>
                </a:solidFill>
                <a:latin typeface="Raleway"/>
                <a:ea typeface="Raleway"/>
                <a:cs typeface="Raleway"/>
                <a:sym typeface="Raleway"/>
              </a:defRPr>
            </a:lvl7pPr>
            <a:lvl8pPr marL="0" marR="0" lvl="7" indent="0" algn="r" rtl="0">
              <a:spcBef>
                <a:spcPts val="0"/>
              </a:spcBef>
              <a:buNone/>
              <a:defRPr sz="1200" b="0" i="0" u="none" strike="noStrike" cap="none">
                <a:solidFill>
                  <a:schemeClr val="dk1"/>
                </a:solidFill>
                <a:latin typeface="Raleway"/>
                <a:ea typeface="Raleway"/>
                <a:cs typeface="Raleway"/>
                <a:sym typeface="Raleway"/>
              </a:defRPr>
            </a:lvl8pPr>
            <a:lvl9pPr marL="0" marR="0" lvl="8" indent="0" algn="r" rtl="0">
              <a:spcBef>
                <a:spcPts val="0"/>
              </a:spcBef>
              <a:buNone/>
              <a:defRPr sz="1200" b="0" i="0" u="none" strike="noStrike" cap="none">
                <a:solidFill>
                  <a:schemeClr val="dk1"/>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customXml" Target="../ink/ink3.xml"/><Relationship Id="rId11" Type="http://schemas.openxmlformats.org/officeDocument/2006/relationships/image" Target="../media/image54.png"/><Relationship Id="rId5" Type="http://schemas.openxmlformats.org/officeDocument/2006/relationships/customXml" Target="../ink/ink2.xml"/><Relationship Id="rId10" Type="http://schemas.openxmlformats.org/officeDocument/2006/relationships/customXml" Target="../ink/ink7.xml"/><Relationship Id="rId4" Type="http://schemas.openxmlformats.org/officeDocument/2006/relationships/image" Target="../media/image53.png"/><Relationship Id="rId9" Type="http://schemas.openxmlformats.org/officeDocument/2006/relationships/customXml" Target="../ink/ink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image" Target="../media/image72.png"/><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customXml" Target="../ink/ink10.xml"/><Relationship Id="rId5" Type="http://schemas.openxmlformats.org/officeDocument/2006/relationships/image" Target="../media/image73.png"/><Relationship Id="rId4" Type="http://schemas.openxmlformats.org/officeDocument/2006/relationships/customXml" Target="../ink/ink9.xml"/><Relationship Id="rId9" Type="http://schemas.openxmlformats.org/officeDocument/2006/relationships/customXml" Target="../ink/ink1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80.sv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for a college&#10;&#10;Description automatically generated">
            <a:extLst>
              <a:ext uri="{FF2B5EF4-FFF2-40B4-BE49-F238E27FC236}">
                <a16:creationId xmlns:a16="http://schemas.microsoft.com/office/drawing/2014/main" id="{182444F6-7E41-F293-F4FB-6C2986D4BE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5650" y="200250"/>
            <a:ext cx="5565996" cy="3935377"/>
          </a:xfrm>
          <a:prstGeom prst="rect">
            <a:avLst/>
          </a:prstGeom>
        </p:spPr>
      </p:pic>
      <p:sp>
        <p:nvSpPr>
          <p:cNvPr id="6" name="TextBox 5">
            <a:extLst>
              <a:ext uri="{FF2B5EF4-FFF2-40B4-BE49-F238E27FC236}">
                <a16:creationId xmlns:a16="http://schemas.microsoft.com/office/drawing/2014/main" id="{1CEB774D-396A-F71E-4A29-6FE1FAF1BACE}"/>
              </a:ext>
            </a:extLst>
          </p:cNvPr>
          <p:cNvSpPr txBox="1"/>
          <p:nvPr/>
        </p:nvSpPr>
        <p:spPr>
          <a:xfrm>
            <a:off x="2833714" y="4274523"/>
            <a:ext cx="5557932" cy="2062103"/>
          </a:xfrm>
          <a:prstGeom prst="rect">
            <a:avLst/>
          </a:prstGeom>
          <a:noFill/>
        </p:spPr>
        <p:txBody>
          <a:bodyPr wrap="none" lIns="91440" tIns="45720" rIns="91440" bIns="45720" rtlCol="0" anchor="t">
            <a:spAutoFit/>
          </a:bodyPr>
          <a:lstStyle/>
          <a:p>
            <a:pPr algn="ctr"/>
            <a:r>
              <a:rPr lang="en-US" sz="8800">
                <a:solidFill>
                  <a:schemeClr val="bg1">
                    <a:lumMod val="10000"/>
                    <a:lumOff val="90000"/>
                  </a:schemeClr>
                </a:solidFill>
                <a:latin typeface="Raleway Black" pitchFamily="2" charset="0"/>
              </a:rPr>
              <a:t>Welcome</a:t>
            </a:r>
          </a:p>
          <a:p>
            <a:pPr algn="ctr"/>
            <a:r>
              <a:rPr lang="en-US" sz="4000">
                <a:solidFill>
                  <a:schemeClr val="bg1">
                    <a:lumMod val="10000"/>
                    <a:lumOff val="90000"/>
                  </a:schemeClr>
                </a:solidFill>
                <a:latin typeface="Raleway Black"/>
              </a:rPr>
              <a:t>#Where to be? PTC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BE44C-0014-6B4C-74D2-D830689A73B9}"/>
              </a:ext>
            </a:extLst>
          </p:cNvPr>
          <p:cNvPicPr>
            <a:picLocks noChangeAspect="1"/>
          </p:cNvPicPr>
          <p:nvPr/>
        </p:nvPicPr>
        <p:blipFill>
          <a:blip r:embed="rId2"/>
          <a:stretch>
            <a:fillRect/>
          </a:stretch>
        </p:blipFill>
        <p:spPr>
          <a:xfrm>
            <a:off x="0" y="0"/>
            <a:ext cx="12192000" cy="6858000"/>
          </a:xfrm>
          <a:prstGeom prst="rect">
            <a:avLst/>
          </a:prstGeom>
          <a:noFill/>
        </p:spPr>
      </p:pic>
      <p:sp>
        <p:nvSpPr>
          <p:cNvPr id="20" name="Text Placeholder 4">
            <a:extLst>
              <a:ext uri="{FF2B5EF4-FFF2-40B4-BE49-F238E27FC236}">
                <a16:creationId xmlns:a16="http://schemas.microsoft.com/office/drawing/2014/main" id="{9FB97419-3B81-14F0-7019-7A30952A97F1}"/>
              </a:ext>
            </a:extLst>
          </p:cNvPr>
          <p:cNvSpPr>
            <a:spLocks noGrp="1"/>
          </p:cNvSpPr>
          <p:nvPr>
            <p:ph type="body" sz="quarter" idx="15"/>
          </p:nvPr>
        </p:nvSpPr>
        <p:spPr>
          <a:xfrm>
            <a:off x="0" y="0"/>
            <a:ext cx="12192000" cy="6858000"/>
          </a:xfrm>
          <a:solidFill>
            <a:schemeClr val="bg1">
              <a:lumMod val="10000"/>
              <a:alpha val="92000"/>
            </a:schemeClr>
          </a:solidFill>
        </p:spPr>
        <p:txBody>
          <a:bodyPr/>
          <a:lstStyle/>
          <a:p>
            <a:endParaRPr lang="en-US"/>
          </a:p>
        </p:txBody>
      </p:sp>
      <p:sp>
        <p:nvSpPr>
          <p:cNvPr id="7" name="Title 6">
            <a:extLst>
              <a:ext uri="{FF2B5EF4-FFF2-40B4-BE49-F238E27FC236}">
                <a16:creationId xmlns:a16="http://schemas.microsoft.com/office/drawing/2014/main" id="{615DD722-8F8D-8C57-78D8-C4EE325FBE9C}"/>
              </a:ext>
            </a:extLst>
          </p:cNvPr>
          <p:cNvSpPr>
            <a:spLocks noGrp="1"/>
          </p:cNvSpPr>
          <p:nvPr>
            <p:ph type="ctrTitle"/>
          </p:nvPr>
        </p:nvSpPr>
        <p:spPr>
          <a:xfrm>
            <a:off x="2678831" y="2484009"/>
            <a:ext cx="6834330" cy="911437"/>
          </a:xfrm>
        </p:spPr>
        <p:txBody>
          <a:bodyPr anchor="t">
            <a:normAutofit fontScale="90000"/>
          </a:bodyPr>
          <a:lstStyle/>
          <a:p>
            <a:r>
              <a:rPr lang="en-US">
                <a:solidFill>
                  <a:schemeClr val="tx2">
                    <a:lumMod val="65000"/>
                  </a:schemeClr>
                </a:solidFill>
                <a:latin typeface="Berlin Sans FB Demi" panose="020E0802020502020306" pitchFamily="34" charset="0"/>
              </a:rPr>
              <a:t>Where to be? </a:t>
            </a:r>
            <a:r>
              <a:rPr lang="en-US" sz="6000" err="1">
                <a:solidFill>
                  <a:schemeClr val="tx2">
                    <a:lumMod val="65000"/>
                  </a:schemeClr>
                </a:solidFill>
                <a:latin typeface="Berlin Sans FB Demi" panose="020E0802020502020306" pitchFamily="34" charset="0"/>
              </a:rPr>
              <a:t>Ptc</a:t>
            </a:r>
            <a:r>
              <a:rPr lang="en-US" sz="6000">
                <a:solidFill>
                  <a:schemeClr val="tx2">
                    <a:lumMod val="65000"/>
                  </a:schemeClr>
                </a:solidFill>
                <a:latin typeface="Berlin Sans FB Demi" panose="020E0802020502020306" pitchFamily="34" charset="0"/>
              </a:rPr>
              <a:t>.</a:t>
            </a:r>
            <a:endParaRPr lang="en-CA">
              <a:solidFill>
                <a:schemeClr val="tx2">
                  <a:lumMod val="65000"/>
                </a:schemeClr>
              </a:solidFill>
              <a:latin typeface="Berlin Sans FB Demi" panose="020E0802020502020306" pitchFamily="34" charset="0"/>
            </a:endParaRPr>
          </a:p>
        </p:txBody>
      </p:sp>
      <p:pic>
        <p:nvPicPr>
          <p:cNvPr id="6" name="Picture 5" descr="A blue bird with yellow eyes and a black background&#10;&#10;AI-generated content may be incorrect.">
            <a:extLst>
              <a:ext uri="{FF2B5EF4-FFF2-40B4-BE49-F238E27FC236}">
                <a16:creationId xmlns:a16="http://schemas.microsoft.com/office/drawing/2014/main" id="{7E0E6707-C0B8-ED03-780A-4B1B6E50B8F6}"/>
              </a:ext>
            </a:extLst>
          </p:cNvPr>
          <p:cNvPicPr>
            <a:picLocks noChangeAspect="1"/>
          </p:cNvPicPr>
          <p:nvPr/>
        </p:nvPicPr>
        <p:blipFill>
          <a:blip r:embed="rId3"/>
          <a:stretch>
            <a:fillRect/>
          </a:stretch>
        </p:blipFill>
        <p:spPr>
          <a:xfrm>
            <a:off x="4008766" y="3817904"/>
            <a:ext cx="4178315" cy="2092881"/>
          </a:xfrm>
          <a:prstGeom prst="rect">
            <a:avLst/>
          </a:prstGeom>
        </p:spPr>
      </p:pic>
    </p:spTree>
    <p:extLst>
      <p:ext uri="{BB962C8B-B14F-4D97-AF65-F5344CB8AC3E}">
        <p14:creationId xmlns:p14="http://schemas.microsoft.com/office/powerpoint/2010/main" val="40584161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94D88-4A90-224E-2BF7-85A9C918607F}"/>
              </a:ext>
            </a:extLst>
          </p:cNvPr>
          <p:cNvPicPr>
            <a:picLocks noChangeAspect="1"/>
          </p:cNvPicPr>
          <p:nvPr/>
        </p:nvPicPr>
        <p:blipFill>
          <a:blip r:embed="rId3"/>
          <a:stretch>
            <a:fillRect/>
          </a:stretch>
        </p:blipFill>
        <p:spPr>
          <a:xfrm>
            <a:off x="1453536" y="605624"/>
            <a:ext cx="9272638" cy="52355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696D4-295B-B9BA-AF9A-13ED0A76726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C2DE16D-7730-34BC-338C-9A4945D73959}"/>
              </a:ext>
            </a:extLst>
          </p:cNvPr>
          <p:cNvSpPr>
            <a:spLocks noGrp="1"/>
          </p:cNvSpPr>
          <p:nvPr>
            <p:ph type="body" idx="1"/>
          </p:nvPr>
        </p:nvSpPr>
        <p:spPr>
          <a:xfrm>
            <a:off x="1680114" y="1238963"/>
            <a:ext cx="9283547" cy="4915824"/>
          </a:xfrm>
        </p:spPr>
        <p:txBody>
          <a:bodyPr/>
          <a:lstStyle/>
          <a:p>
            <a:endParaRPr lang="en-US"/>
          </a:p>
        </p:txBody>
      </p:sp>
      <p:sp>
        <p:nvSpPr>
          <p:cNvPr id="4" name="Freeform 6">
            <a:extLst>
              <a:ext uri="{FF2B5EF4-FFF2-40B4-BE49-F238E27FC236}">
                <a16:creationId xmlns:a16="http://schemas.microsoft.com/office/drawing/2014/main" id="{B564B4CE-4A8A-90E8-3B78-B06C92014115}"/>
              </a:ext>
            </a:extLst>
          </p:cNvPr>
          <p:cNvSpPr/>
          <p:nvPr/>
        </p:nvSpPr>
        <p:spPr>
          <a:xfrm>
            <a:off x="729711" y="81911"/>
            <a:ext cx="10133076" cy="5827557"/>
          </a:xfrm>
          <a:custGeom>
            <a:avLst/>
            <a:gdLst/>
            <a:ahLst/>
            <a:cxnLst/>
            <a:rect l="l" t="t" r="r" b="b"/>
            <a:pathLst>
              <a:path w="9003927" h="5479871">
                <a:moveTo>
                  <a:pt x="0" y="0"/>
                </a:moveTo>
                <a:lnTo>
                  <a:pt x="9003928" y="0"/>
                </a:lnTo>
                <a:lnTo>
                  <a:pt x="9003928" y="5479871"/>
                </a:lnTo>
                <a:lnTo>
                  <a:pt x="0" y="5479871"/>
                </a:lnTo>
                <a:lnTo>
                  <a:pt x="0" y="0"/>
                </a:lnTo>
                <a:close/>
              </a:path>
            </a:pathLst>
          </a:custGeom>
          <a:blipFill>
            <a:blip r:embed="rId3"/>
            <a:stretch>
              <a:fillRect l="-773" r="-2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779065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flipH="1" flipV="1">
            <a:off x="0" y="0"/>
            <a:ext cx="12192000" cy="6858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0005" y="5386425"/>
            <a:ext cx="1027060" cy="1027060"/>
          </a:xfrm>
          <a:prstGeom prst="rect">
            <a:avLst/>
          </a:prstGeom>
        </p:spPr>
      </p:pic>
      <p:grpSp>
        <p:nvGrpSpPr>
          <p:cNvPr id="5" name="Group 5"/>
          <p:cNvGrpSpPr/>
          <p:nvPr/>
        </p:nvGrpSpPr>
        <p:grpSpPr>
          <a:xfrm>
            <a:off x="748406" y="647160"/>
            <a:ext cx="2316002" cy="2202057"/>
            <a:chOff x="0" y="-382901"/>
            <a:chExt cx="914964" cy="869950"/>
          </a:xfrm>
        </p:grpSpPr>
        <p:sp>
          <p:nvSpPr>
            <p:cNvPr id="6" name="Freeform 6"/>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rgbClr val="CCCCCC"/>
            </a:solidFill>
          </p:spPr>
          <p:txBody>
            <a:bodyPr/>
            <a:lstStyle/>
            <a:p>
              <a:endParaRPr lang="en-US" sz="933"/>
            </a:p>
          </p:txBody>
        </p:sp>
        <p:sp>
          <p:nvSpPr>
            <p:cNvPr id="7" name="TextBox 7"/>
            <p:cNvSpPr txBox="1"/>
            <p:nvPr/>
          </p:nvSpPr>
          <p:spPr>
            <a:xfrm>
              <a:off x="19140" y="-382901"/>
              <a:ext cx="812800" cy="869950"/>
            </a:xfrm>
            <a:prstGeom prst="rect">
              <a:avLst/>
            </a:prstGeom>
          </p:spPr>
          <p:txBody>
            <a:bodyPr lIns="33867" tIns="33867" rIns="33867" bIns="33867" rtlCol="0" anchor="ctr"/>
            <a:lstStyle/>
            <a:p>
              <a:pPr algn="ctr">
                <a:lnSpc>
                  <a:spcPts val="2743"/>
                </a:lnSpc>
                <a:spcBef>
                  <a:spcPct val="0"/>
                </a:spcBef>
              </a:pPr>
              <a:r>
                <a:rPr lang="en-US" sz="1987" spc="19">
                  <a:solidFill>
                    <a:srgbClr val="004AAD"/>
                  </a:solidFill>
                  <a:latin typeface="DM Sans Bold"/>
                </a:rPr>
                <a:t>Grade 9 ID</a:t>
              </a:r>
            </a:p>
          </p:txBody>
        </p:sp>
      </p:gr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79975" y="1298114"/>
            <a:ext cx="5115371" cy="5115371"/>
          </a:xfrm>
          <a:prstGeom prst="rect">
            <a:avLst/>
          </a:prstGeom>
        </p:spPr>
      </p:pic>
      <p:grpSp>
        <p:nvGrpSpPr>
          <p:cNvPr id="9" name="Group 9"/>
          <p:cNvGrpSpPr/>
          <p:nvPr/>
        </p:nvGrpSpPr>
        <p:grpSpPr>
          <a:xfrm>
            <a:off x="4810875" y="1036430"/>
            <a:ext cx="2316002" cy="2202057"/>
            <a:chOff x="0" y="-331594"/>
            <a:chExt cx="914964" cy="869950"/>
          </a:xfrm>
        </p:grpSpPr>
        <p:sp>
          <p:nvSpPr>
            <p:cNvPr id="10" name="Freeform 10"/>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chemeClr val="tx2"/>
            </a:solidFill>
          </p:spPr>
          <p:txBody>
            <a:bodyPr/>
            <a:lstStyle/>
            <a:p>
              <a:endParaRPr lang="en-US" sz="933"/>
            </a:p>
          </p:txBody>
        </p:sp>
        <p:sp>
          <p:nvSpPr>
            <p:cNvPr id="11" name="TextBox 11"/>
            <p:cNvSpPr txBox="1"/>
            <p:nvPr/>
          </p:nvSpPr>
          <p:spPr>
            <a:xfrm>
              <a:off x="25388" y="-331594"/>
              <a:ext cx="812800" cy="869950"/>
            </a:xfrm>
            <a:prstGeom prst="rect">
              <a:avLst/>
            </a:prstGeom>
          </p:spPr>
          <p:txBody>
            <a:bodyPr lIns="33867" tIns="33867" rIns="33867" bIns="33867" rtlCol="0" anchor="ctr"/>
            <a:lstStyle/>
            <a:p>
              <a:pPr algn="ctr">
                <a:lnSpc>
                  <a:spcPts val="2743"/>
                </a:lnSpc>
                <a:spcBef>
                  <a:spcPct val="0"/>
                </a:spcBef>
              </a:pPr>
              <a:r>
                <a:rPr lang="en-US" sz="1987" spc="19">
                  <a:solidFill>
                    <a:schemeClr val="bg1"/>
                  </a:solidFill>
                  <a:latin typeface="DM Sans Bold"/>
                </a:rPr>
                <a:t>Grade</a:t>
              </a:r>
              <a:r>
                <a:rPr lang="en-US" sz="1987" spc="19">
                  <a:solidFill>
                    <a:srgbClr val="FFFFFF"/>
                  </a:solidFill>
                  <a:latin typeface="DM Sans Bold"/>
                </a:rPr>
                <a:t> </a:t>
              </a:r>
              <a:r>
                <a:rPr lang="en-US" sz="1987" spc="19">
                  <a:solidFill>
                    <a:schemeClr val="bg1"/>
                  </a:solidFill>
                  <a:latin typeface="DM Sans Bold"/>
                </a:rPr>
                <a:t>10 ID</a:t>
              </a:r>
            </a:p>
          </p:txBody>
        </p:sp>
      </p:grpSp>
      <p:grpSp>
        <p:nvGrpSpPr>
          <p:cNvPr id="12" name="Group 12"/>
          <p:cNvGrpSpPr/>
          <p:nvPr/>
        </p:nvGrpSpPr>
        <p:grpSpPr>
          <a:xfrm>
            <a:off x="9221069" y="730588"/>
            <a:ext cx="2316002" cy="2202057"/>
            <a:chOff x="0" y="-349679"/>
            <a:chExt cx="914964" cy="869950"/>
          </a:xfrm>
        </p:grpSpPr>
        <p:sp>
          <p:nvSpPr>
            <p:cNvPr id="13" name="Freeform 13"/>
            <p:cNvSpPr/>
            <p:nvPr/>
          </p:nvSpPr>
          <p:spPr>
            <a:xfrm>
              <a:off x="0" y="0"/>
              <a:ext cx="914964" cy="170593"/>
            </a:xfrm>
            <a:custGeom>
              <a:avLst/>
              <a:gdLst/>
              <a:ahLst/>
              <a:cxnLst/>
              <a:rect l="l" t="t" r="r" b="b"/>
              <a:pathLst>
                <a:path w="914964" h="170593">
                  <a:moveTo>
                    <a:pt x="0" y="0"/>
                  </a:moveTo>
                  <a:lnTo>
                    <a:pt x="914964" y="0"/>
                  </a:lnTo>
                  <a:lnTo>
                    <a:pt x="914964" y="170593"/>
                  </a:lnTo>
                  <a:lnTo>
                    <a:pt x="0" y="170593"/>
                  </a:lnTo>
                  <a:close/>
                </a:path>
              </a:pathLst>
            </a:custGeom>
            <a:solidFill>
              <a:srgbClr val="EDE46B"/>
            </a:solidFill>
          </p:spPr>
          <p:txBody>
            <a:bodyPr/>
            <a:lstStyle/>
            <a:p>
              <a:endParaRPr lang="en-US" sz="933"/>
            </a:p>
          </p:txBody>
        </p:sp>
        <p:sp>
          <p:nvSpPr>
            <p:cNvPr id="14" name="TextBox 14"/>
            <p:cNvSpPr txBox="1"/>
            <p:nvPr/>
          </p:nvSpPr>
          <p:spPr>
            <a:xfrm>
              <a:off x="20001" y="-349679"/>
              <a:ext cx="812800" cy="869950"/>
            </a:xfrm>
            <a:prstGeom prst="rect">
              <a:avLst/>
            </a:prstGeom>
          </p:spPr>
          <p:txBody>
            <a:bodyPr lIns="33867" tIns="33867" rIns="33867" bIns="33867" rtlCol="0" anchor="ctr"/>
            <a:lstStyle/>
            <a:p>
              <a:pPr algn="ctr">
                <a:lnSpc>
                  <a:spcPts val="2743"/>
                </a:lnSpc>
                <a:spcBef>
                  <a:spcPct val="0"/>
                </a:spcBef>
              </a:pPr>
              <a:r>
                <a:rPr lang="en-US" sz="1987" spc="19">
                  <a:solidFill>
                    <a:srgbClr val="004AAD"/>
                  </a:solidFill>
                  <a:latin typeface="DM Sans Bold"/>
                </a:rPr>
                <a:t>Grade 11 ID</a:t>
              </a:r>
            </a:p>
          </p:txBody>
        </p:sp>
      </p:grpSp>
      <p:sp>
        <p:nvSpPr>
          <p:cNvPr id="18" name="TextBox 18"/>
          <p:cNvSpPr txBox="1"/>
          <p:nvPr/>
        </p:nvSpPr>
        <p:spPr>
          <a:xfrm>
            <a:off x="803837" y="2100327"/>
            <a:ext cx="2240603" cy="3325654"/>
          </a:xfrm>
          <a:prstGeom prst="rect">
            <a:avLst/>
          </a:prstGeom>
        </p:spPr>
        <p:txBody>
          <a:bodyPr lIns="0" tIns="0" rIns="0" bIns="0" rtlCol="0" anchor="t">
            <a:spAutoFit/>
          </a:bodyPr>
          <a:lstStyle/>
          <a:p>
            <a:pPr algn="ctr">
              <a:lnSpc>
                <a:spcPts val="2493"/>
              </a:lnSpc>
            </a:pPr>
            <a:r>
              <a:rPr lang="en-US" sz="1807" spc="177">
                <a:solidFill>
                  <a:srgbClr val="231F20"/>
                </a:solidFill>
                <a:latin typeface="DM Sans Bold"/>
              </a:rPr>
              <a:t>Social Studies</a:t>
            </a:r>
          </a:p>
          <a:p>
            <a:pPr algn="ctr">
              <a:lnSpc>
                <a:spcPts val="2493"/>
              </a:lnSpc>
            </a:pPr>
            <a:r>
              <a:rPr lang="en-US" sz="1807" spc="177">
                <a:solidFill>
                  <a:srgbClr val="231F20"/>
                </a:solidFill>
                <a:latin typeface="DM Sans Bold"/>
              </a:rPr>
              <a:t>Science</a:t>
            </a:r>
          </a:p>
          <a:p>
            <a:pPr algn="ctr">
              <a:lnSpc>
                <a:spcPts val="2493"/>
              </a:lnSpc>
            </a:pPr>
            <a:r>
              <a:rPr lang="en-US" sz="1807" spc="177">
                <a:solidFill>
                  <a:srgbClr val="231F20"/>
                </a:solidFill>
                <a:latin typeface="DM Sans Bold"/>
              </a:rPr>
              <a:t>ELA</a:t>
            </a:r>
          </a:p>
          <a:p>
            <a:pPr algn="ctr">
              <a:lnSpc>
                <a:spcPts val="2493"/>
              </a:lnSpc>
            </a:pPr>
            <a:endParaRPr lang="en-US" sz="1807" spc="177">
              <a:solidFill>
                <a:srgbClr val="231F20"/>
              </a:solidFill>
              <a:latin typeface="DM Sans Bold"/>
            </a:endParaRPr>
          </a:p>
          <a:p>
            <a:pPr algn="ctr">
              <a:lnSpc>
                <a:spcPts val="2493"/>
              </a:lnSpc>
            </a:pPr>
            <a:r>
              <a:rPr lang="en-US" sz="1807" spc="177">
                <a:solidFill>
                  <a:srgbClr val="231F20"/>
                </a:solidFill>
                <a:latin typeface="DM Sans Bold"/>
              </a:rPr>
              <a:t>Math All Year </a:t>
            </a:r>
          </a:p>
          <a:p>
            <a:pPr algn="ctr">
              <a:lnSpc>
                <a:spcPts val="1849"/>
              </a:lnSpc>
            </a:pPr>
            <a:r>
              <a:rPr lang="en-US" sz="1940" u="sng" spc="190" err="1">
                <a:solidFill>
                  <a:srgbClr val="231F20"/>
                </a:solidFill>
                <a:latin typeface="DM Sans Bold"/>
              </a:rPr>
              <a:t>Semesterised</a:t>
            </a:r>
            <a:endParaRPr lang="en-US" sz="1940" u="sng" spc="190">
              <a:solidFill>
                <a:srgbClr val="231F20"/>
              </a:solidFill>
              <a:latin typeface="DM Sans Bold"/>
            </a:endParaRPr>
          </a:p>
          <a:p>
            <a:pPr algn="ctr">
              <a:lnSpc>
                <a:spcPts val="2677"/>
              </a:lnSpc>
            </a:pPr>
            <a:r>
              <a:rPr lang="en-US" sz="1940" spc="190">
                <a:solidFill>
                  <a:srgbClr val="231F20"/>
                </a:solidFill>
                <a:latin typeface="DM Sans Bold"/>
              </a:rPr>
              <a:t>PE</a:t>
            </a:r>
          </a:p>
          <a:p>
            <a:pPr algn="ctr">
              <a:lnSpc>
                <a:spcPts val="1849"/>
              </a:lnSpc>
            </a:pPr>
            <a:endParaRPr lang="en-US" sz="1940" spc="190">
              <a:solidFill>
                <a:srgbClr val="231F20"/>
              </a:solidFill>
              <a:latin typeface="DM Sans Bold"/>
            </a:endParaRPr>
          </a:p>
          <a:p>
            <a:pPr algn="ctr">
              <a:lnSpc>
                <a:spcPts val="1849"/>
              </a:lnSpc>
              <a:spcBef>
                <a:spcPct val="0"/>
              </a:spcBef>
            </a:pPr>
            <a:r>
              <a:rPr lang="en-US" sz="1340" spc="131">
                <a:solidFill>
                  <a:srgbClr val="231F20"/>
                </a:solidFill>
                <a:latin typeface="DM Sans"/>
              </a:rPr>
              <a:t>Expressive Arts / Applied Commerce / </a:t>
            </a:r>
            <a:r>
              <a:rPr lang="en-US" sz="1340" spc="131" err="1">
                <a:solidFill>
                  <a:srgbClr val="231F20"/>
                </a:solidFill>
                <a:latin typeface="DM Sans"/>
              </a:rPr>
              <a:t>TechDev</a:t>
            </a:r>
            <a:r>
              <a:rPr lang="en-US" sz="1340" spc="131">
                <a:solidFill>
                  <a:srgbClr val="231F20"/>
                </a:solidFill>
                <a:latin typeface="DM Sans"/>
              </a:rPr>
              <a:t> / Languages/ TVE /  Tech Education </a:t>
            </a:r>
          </a:p>
        </p:txBody>
      </p:sp>
      <p:sp>
        <p:nvSpPr>
          <p:cNvPr id="19" name="TextBox 19"/>
          <p:cNvSpPr txBox="1"/>
          <p:nvPr/>
        </p:nvSpPr>
        <p:spPr>
          <a:xfrm>
            <a:off x="2034684" y="392501"/>
            <a:ext cx="7701985" cy="757643"/>
          </a:xfrm>
          <a:prstGeom prst="rect">
            <a:avLst/>
          </a:prstGeom>
        </p:spPr>
        <p:txBody>
          <a:bodyPr lIns="0" tIns="0" rIns="0" bIns="0" rtlCol="0" anchor="t">
            <a:spAutoFit/>
          </a:bodyPr>
          <a:lstStyle/>
          <a:p>
            <a:pPr algn="ctr">
              <a:lnSpc>
                <a:spcPts val="6392"/>
              </a:lnSpc>
            </a:pPr>
            <a:r>
              <a:rPr lang="en-US" sz="4632" spc="245">
                <a:solidFill>
                  <a:schemeClr val="bg2"/>
                </a:solidFill>
                <a:latin typeface="Raleway Bold" charset="0"/>
              </a:rPr>
              <a:t>TEAMS &amp; ID</a:t>
            </a:r>
          </a:p>
        </p:txBody>
      </p:sp>
      <p:sp>
        <p:nvSpPr>
          <p:cNvPr id="20" name="TextBox 20"/>
          <p:cNvSpPr txBox="1"/>
          <p:nvPr/>
        </p:nvSpPr>
        <p:spPr>
          <a:xfrm>
            <a:off x="4351048" y="2410863"/>
            <a:ext cx="3420237" cy="2774221"/>
          </a:xfrm>
          <a:prstGeom prst="rect">
            <a:avLst/>
          </a:prstGeom>
        </p:spPr>
        <p:txBody>
          <a:bodyPr lIns="0" tIns="0" rIns="0" bIns="0" rtlCol="0" anchor="t">
            <a:spAutoFit/>
          </a:bodyPr>
          <a:lstStyle/>
          <a:p>
            <a:pPr algn="ctr">
              <a:lnSpc>
                <a:spcPts val="2493"/>
              </a:lnSpc>
            </a:pPr>
            <a:r>
              <a:rPr lang="en-US" sz="1807" spc="177">
                <a:solidFill>
                  <a:srgbClr val="231F20"/>
                </a:solidFill>
                <a:latin typeface="DM Sans Bold"/>
              </a:rPr>
              <a:t>Geography</a:t>
            </a:r>
          </a:p>
          <a:p>
            <a:pPr algn="ctr">
              <a:lnSpc>
                <a:spcPts val="2493"/>
              </a:lnSpc>
            </a:pPr>
            <a:r>
              <a:rPr lang="en-US" sz="1807" spc="177">
                <a:solidFill>
                  <a:srgbClr val="231F20"/>
                </a:solidFill>
                <a:latin typeface="DM Sans Bold"/>
              </a:rPr>
              <a:t>Science</a:t>
            </a:r>
          </a:p>
          <a:p>
            <a:pPr algn="ctr">
              <a:lnSpc>
                <a:spcPts val="2493"/>
              </a:lnSpc>
            </a:pPr>
            <a:r>
              <a:rPr lang="en-US" sz="1807" spc="177">
                <a:solidFill>
                  <a:srgbClr val="231F20"/>
                </a:solidFill>
                <a:latin typeface="DM Sans Bold"/>
              </a:rPr>
              <a:t>ELA</a:t>
            </a:r>
          </a:p>
          <a:p>
            <a:pPr algn="ctr">
              <a:lnSpc>
                <a:spcPts val="2493"/>
              </a:lnSpc>
            </a:pPr>
            <a:endParaRPr lang="en-US" sz="1807" spc="177">
              <a:solidFill>
                <a:srgbClr val="231F20"/>
              </a:solidFill>
              <a:latin typeface="DM Sans Bold"/>
            </a:endParaRPr>
          </a:p>
          <a:p>
            <a:pPr algn="ctr">
              <a:lnSpc>
                <a:spcPts val="1849"/>
              </a:lnSpc>
            </a:pPr>
            <a:r>
              <a:rPr lang="en-US" sz="1867" u="sng" spc="190" err="1">
                <a:solidFill>
                  <a:srgbClr val="231F20"/>
                </a:solidFill>
                <a:latin typeface="DM Sans Bold"/>
              </a:rPr>
              <a:t>Semesterised</a:t>
            </a:r>
            <a:endParaRPr lang="en-US" sz="1867" u="sng" spc="190">
              <a:solidFill>
                <a:srgbClr val="231F20"/>
              </a:solidFill>
              <a:latin typeface="DM Sans Bold"/>
            </a:endParaRPr>
          </a:p>
          <a:p>
            <a:pPr algn="ctr">
              <a:lnSpc>
                <a:spcPts val="2677"/>
              </a:lnSpc>
            </a:pPr>
            <a:r>
              <a:rPr lang="en-US" sz="1940" spc="190">
                <a:solidFill>
                  <a:srgbClr val="231F20"/>
                </a:solidFill>
                <a:latin typeface="DM Sans Bold"/>
              </a:rPr>
              <a:t>Math/PE</a:t>
            </a:r>
          </a:p>
          <a:p>
            <a:pPr algn="ctr">
              <a:lnSpc>
                <a:spcPts val="1849"/>
              </a:lnSpc>
            </a:pPr>
            <a:endParaRPr lang="en-US" sz="1940" u="sng" spc="190">
              <a:solidFill>
                <a:srgbClr val="231F20"/>
              </a:solidFill>
              <a:latin typeface="DM Sans Bold"/>
            </a:endParaRPr>
          </a:p>
          <a:p>
            <a:pPr algn="ctr">
              <a:lnSpc>
                <a:spcPts val="1849"/>
              </a:lnSpc>
              <a:spcBef>
                <a:spcPct val="0"/>
              </a:spcBef>
            </a:pPr>
            <a:r>
              <a:rPr lang="en-US" sz="1340" spc="131">
                <a:solidFill>
                  <a:srgbClr val="231F20"/>
                </a:solidFill>
                <a:latin typeface="DM Sans"/>
              </a:rPr>
              <a:t>Expressive Arts / Applied Commerce / </a:t>
            </a:r>
            <a:r>
              <a:rPr lang="en-US" sz="1340" spc="131" err="1">
                <a:solidFill>
                  <a:srgbClr val="231F20"/>
                </a:solidFill>
                <a:latin typeface="DM Sans"/>
              </a:rPr>
              <a:t>TechDev</a:t>
            </a:r>
            <a:r>
              <a:rPr lang="en-US" sz="1340" spc="131">
                <a:solidFill>
                  <a:srgbClr val="231F20"/>
                </a:solidFill>
                <a:latin typeface="DM Sans"/>
              </a:rPr>
              <a:t> / Languages/ TVE /  Tech Education </a:t>
            </a:r>
          </a:p>
        </p:txBody>
      </p:sp>
      <p:sp>
        <p:nvSpPr>
          <p:cNvPr id="21" name="TextBox 21"/>
          <p:cNvSpPr txBox="1"/>
          <p:nvPr/>
        </p:nvSpPr>
        <p:spPr>
          <a:xfrm>
            <a:off x="9192661" y="2399529"/>
            <a:ext cx="2505437" cy="2940933"/>
          </a:xfrm>
          <a:prstGeom prst="rect">
            <a:avLst/>
          </a:prstGeom>
        </p:spPr>
        <p:txBody>
          <a:bodyPr lIns="0" tIns="0" rIns="0" bIns="0" rtlCol="0" anchor="t">
            <a:spAutoFit/>
          </a:bodyPr>
          <a:lstStyle/>
          <a:p>
            <a:pPr algn="ctr">
              <a:lnSpc>
                <a:spcPts val="2493"/>
              </a:lnSpc>
            </a:pPr>
            <a:r>
              <a:rPr lang="en-US" sz="1807" spc="177">
                <a:solidFill>
                  <a:srgbClr val="231F20"/>
                </a:solidFill>
                <a:latin typeface="DM Sans Bold"/>
              </a:rPr>
              <a:t>Canadian History</a:t>
            </a:r>
          </a:p>
          <a:p>
            <a:pPr algn="ctr">
              <a:lnSpc>
                <a:spcPts val="2493"/>
              </a:lnSpc>
            </a:pPr>
            <a:r>
              <a:rPr lang="en-US" sz="1807" spc="177">
                <a:solidFill>
                  <a:srgbClr val="231F20"/>
                </a:solidFill>
                <a:latin typeface="DM Sans Bold"/>
              </a:rPr>
              <a:t>ELA</a:t>
            </a:r>
          </a:p>
          <a:p>
            <a:pPr algn="ctr">
              <a:lnSpc>
                <a:spcPts val="1849"/>
              </a:lnSpc>
            </a:pPr>
            <a:endParaRPr lang="en-US" sz="1940" spc="190">
              <a:solidFill>
                <a:srgbClr val="231F20"/>
              </a:solidFill>
              <a:latin typeface="DM Sans Bold"/>
            </a:endParaRPr>
          </a:p>
          <a:p>
            <a:pPr algn="ctr">
              <a:lnSpc>
                <a:spcPts val="1849"/>
              </a:lnSpc>
            </a:pPr>
            <a:r>
              <a:rPr lang="en-US" sz="1940" u="sng" spc="190" err="1">
                <a:solidFill>
                  <a:srgbClr val="231F20"/>
                </a:solidFill>
                <a:latin typeface="DM Sans Bold"/>
              </a:rPr>
              <a:t>Semesterised</a:t>
            </a:r>
            <a:endParaRPr lang="en-US" sz="1940" u="sng" spc="190">
              <a:solidFill>
                <a:srgbClr val="231F20"/>
              </a:solidFill>
              <a:latin typeface="DM Sans Bold"/>
            </a:endParaRPr>
          </a:p>
          <a:p>
            <a:pPr algn="ctr">
              <a:lnSpc>
                <a:spcPts val="1849"/>
              </a:lnSpc>
            </a:pPr>
            <a:r>
              <a:rPr lang="en-US" sz="1940" spc="190">
                <a:solidFill>
                  <a:srgbClr val="231F20"/>
                </a:solidFill>
                <a:latin typeface="DM Sans Bold"/>
              </a:rPr>
              <a:t>Math/PE</a:t>
            </a:r>
          </a:p>
          <a:p>
            <a:pPr algn="ctr">
              <a:lnSpc>
                <a:spcPts val="1849"/>
              </a:lnSpc>
            </a:pPr>
            <a:endParaRPr lang="en-US" sz="1940" spc="190">
              <a:solidFill>
                <a:srgbClr val="231F20"/>
              </a:solidFill>
              <a:latin typeface="DM Sans Bold"/>
            </a:endParaRPr>
          </a:p>
          <a:p>
            <a:pPr algn="ctr">
              <a:lnSpc>
                <a:spcPts val="1849"/>
              </a:lnSpc>
            </a:pPr>
            <a:endParaRPr lang="en-US" sz="1940" spc="190">
              <a:solidFill>
                <a:srgbClr val="231F20"/>
              </a:solidFill>
              <a:latin typeface="DM Sans Bold"/>
            </a:endParaRPr>
          </a:p>
          <a:p>
            <a:pPr algn="ctr">
              <a:lnSpc>
                <a:spcPts val="1849"/>
              </a:lnSpc>
              <a:spcBef>
                <a:spcPct val="0"/>
              </a:spcBef>
            </a:pPr>
            <a:r>
              <a:rPr lang="en-US" sz="1340" spc="131">
                <a:solidFill>
                  <a:srgbClr val="231F20"/>
                </a:solidFill>
                <a:latin typeface="DM Sans"/>
              </a:rPr>
              <a:t>Expressive Arts / Applied Commerce / </a:t>
            </a:r>
            <a:r>
              <a:rPr lang="en-US" sz="1340" spc="131" err="1">
                <a:solidFill>
                  <a:srgbClr val="231F20"/>
                </a:solidFill>
                <a:latin typeface="DM Sans"/>
              </a:rPr>
              <a:t>TechDev</a:t>
            </a:r>
            <a:r>
              <a:rPr lang="en-US" sz="1340" spc="131">
                <a:solidFill>
                  <a:srgbClr val="231F20"/>
                </a:solidFill>
                <a:latin typeface="DM Sans"/>
              </a:rPr>
              <a:t> / Languages/ TVE / Sciences / Tech Education / AP Capstone</a:t>
            </a:r>
          </a:p>
        </p:txBody>
      </p:sp>
      <p:pic>
        <p:nvPicPr>
          <p:cNvPr id="22" name="Picture 17">
            <a:extLst>
              <a:ext uri="{FF2B5EF4-FFF2-40B4-BE49-F238E27FC236}">
                <a16:creationId xmlns:a16="http://schemas.microsoft.com/office/drawing/2014/main" id="{DC5BBBE3-538D-F99F-DA99-08D81EB7F3E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54731" y="5434210"/>
            <a:ext cx="979275" cy="979275"/>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1810" y="5449450"/>
            <a:ext cx="928941" cy="9289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DEB3-2E3D-157A-3A35-984A09DC61A4}"/>
              </a:ext>
            </a:extLst>
          </p:cNvPr>
          <p:cNvSpPr>
            <a:spLocks noGrp="1"/>
          </p:cNvSpPr>
          <p:nvPr>
            <p:ph type="title"/>
          </p:nvPr>
        </p:nvSpPr>
        <p:spPr>
          <a:xfrm>
            <a:off x="745586" y="366573"/>
            <a:ext cx="8870812" cy="632887"/>
          </a:xfrm>
        </p:spPr>
        <p:txBody>
          <a:bodyPr>
            <a:normAutofit fontScale="90000"/>
          </a:bodyPr>
          <a:lstStyle/>
          <a:p>
            <a:r>
              <a:rPr lang="en-US" sz="4600" b="0"/>
              <a:t>Grade 9 Interdisciplinary Team</a:t>
            </a:r>
          </a:p>
        </p:txBody>
      </p:sp>
      <p:sp>
        <p:nvSpPr>
          <p:cNvPr id="3" name="Text Placeholder 2">
            <a:extLst>
              <a:ext uri="{FF2B5EF4-FFF2-40B4-BE49-F238E27FC236}">
                <a16:creationId xmlns:a16="http://schemas.microsoft.com/office/drawing/2014/main" id="{3244013C-6301-A1B7-FB9C-5B94FDBF3D28}"/>
              </a:ext>
            </a:extLst>
          </p:cNvPr>
          <p:cNvSpPr>
            <a:spLocks noGrp="1"/>
          </p:cNvSpPr>
          <p:nvPr>
            <p:ph type="body" idx="1"/>
          </p:nvPr>
        </p:nvSpPr>
        <p:spPr>
          <a:xfrm>
            <a:off x="831850" y="2082669"/>
            <a:ext cx="8784548" cy="4124017"/>
          </a:xfrm>
        </p:spPr>
        <p:txBody>
          <a:bodyPr>
            <a:normAutofit/>
          </a:bodyPr>
          <a:lstStyle/>
          <a:p>
            <a:endParaRPr lang="en-US"/>
          </a:p>
        </p:txBody>
      </p:sp>
      <p:pic>
        <p:nvPicPr>
          <p:cNvPr id="5" name="Picture 4">
            <a:extLst>
              <a:ext uri="{FF2B5EF4-FFF2-40B4-BE49-F238E27FC236}">
                <a16:creationId xmlns:a16="http://schemas.microsoft.com/office/drawing/2014/main" id="{61DB51A7-86B1-51E6-F6D2-D3F33D499E18}"/>
              </a:ext>
            </a:extLst>
          </p:cNvPr>
          <p:cNvPicPr>
            <a:picLocks noChangeAspect="1"/>
          </p:cNvPicPr>
          <p:nvPr/>
        </p:nvPicPr>
        <p:blipFill>
          <a:blip r:embed="rId3"/>
          <a:stretch>
            <a:fillRect/>
          </a:stretch>
        </p:blipFill>
        <p:spPr>
          <a:xfrm>
            <a:off x="745586" y="1239897"/>
            <a:ext cx="8784548" cy="2507645"/>
          </a:xfrm>
          <a:prstGeom prst="rect">
            <a:avLst/>
          </a:prstGeom>
        </p:spPr>
      </p:pic>
      <p:pic>
        <p:nvPicPr>
          <p:cNvPr id="7" name="Picture 6">
            <a:extLst>
              <a:ext uri="{FF2B5EF4-FFF2-40B4-BE49-F238E27FC236}">
                <a16:creationId xmlns:a16="http://schemas.microsoft.com/office/drawing/2014/main" id="{9D15475B-15CF-23B1-E9DD-61E074BE0721}"/>
              </a:ext>
            </a:extLst>
          </p:cNvPr>
          <p:cNvPicPr>
            <a:picLocks noChangeAspect="1"/>
          </p:cNvPicPr>
          <p:nvPr/>
        </p:nvPicPr>
        <p:blipFill>
          <a:blip r:embed="rId4"/>
          <a:stretch>
            <a:fillRect/>
          </a:stretch>
        </p:blipFill>
        <p:spPr>
          <a:xfrm>
            <a:off x="730101" y="3859227"/>
            <a:ext cx="8886297" cy="2235774"/>
          </a:xfrm>
          <a:prstGeom prst="rect">
            <a:avLst/>
          </a:prstGeom>
        </p:spPr>
      </p:pic>
    </p:spTree>
    <p:extLst>
      <p:ext uri="{BB962C8B-B14F-4D97-AF65-F5344CB8AC3E}">
        <p14:creationId xmlns:p14="http://schemas.microsoft.com/office/powerpoint/2010/main" val="2277818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838200" y="1336350"/>
            <a:ext cx="4153275" cy="1325700"/>
          </a:xfrm>
          <a:prstGeom prst="rect">
            <a:avLst/>
          </a:prstGeom>
          <a:noFill/>
          <a:ln>
            <a:noFill/>
          </a:ln>
        </p:spPr>
        <p:txBody>
          <a:bodyPr spcFirstLastPara="1" wrap="square" lIns="91425" tIns="45700" rIns="91425" bIns="45700" anchor="ctr" anchorCtr="0">
            <a:normAutofit fontScale="90000"/>
          </a:bodyPr>
          <a:lstStyle/>
          <a:p>
            <a:r>
              <a:rPr lang="en-US" sz="6000" b="0">
                <a:solidFill>
                  <a:schemeClr val="tx1"/>
                </a:solidFill>
              </a:rPr>
              <a:t>What is ID?</a:t>
            </a:r>
            <a:endParaRPr lang="en-US">
              <a:solidFill>
                <a:schemeClr val="tx1"/>
              </a:solidFill>
            </a:endParaRPr>
          </a:p>
          <a:p>
            <a:pPr marL="0" lvl="0" indent="0" algn="l">
              <a:lnSpc>
                <a:spcPct val="90000"/>
              </a:lnSpc>
              <a:spcBef>
                <a:spcPts val="0"/>
              </a:spcBef>
              <a:spcAft>
                <a:spcPts val="0"/>
              </a:spcAft>
              <a:buSzPts val="4400"/>
              <a:buFont typeface="Raleway Black"/>
              <a:buNone/>
            </a:pPr>
            <a:endParaRPr lang="en-US"/>
          </a:p>
        </p:txBody>
      </p:sp>
      <p:sp>
        <p:nvSpPr>
          <p:cNvPr id="108" name="Google Shape;108;p3"/>
          <p:cNvSpPr txBox="1">
            <a:spLocks noGrp="1"/>
          </p:cNvSpPr>
          <p:nvPr>
            <p:ph type="body" idx="1"/>
          </p:nvPr>
        </p:nvSpPr>
        <p:spPr>
          <a:xfrm>
            <a:off x="838200" y="2661925"/>
            <a:ext cx="3679800" cy="2702475"/>
          </a:xfrm>
          <a:prstGeom prst="rect">
            <a:avLst/>
          </a:prstGeom>
          <a:noFill/>
          <a:ln>
            <a:noFill/>
          </a:ln>
        </p:spPr>
        <p:txBody>
          <a:bodyPr spcFirstLastPara="1" wrap="square" lIns="91425" tIns="45700" rIns="91425" bIns="45700" anchor="t" anchorCtr="0">
            <a:normAutofit/>
          </a:bodyPr>
          <a:lstStyle/>
          <a:p>
            <a:pPr marL="0" indent="0">
              <a:spcBef>
                <a:spcPts val="0"/>
              </a:spcBef>
              <a:buNone/>
            </a:pPr>
            <a:r>
              <a:rPr lang="en-US" sz="2400">
                <a:solidFill>
                  <a:schemeClr val="tx1"/>
                </a:solidFill>
                <a:latin typeface="Aptos"/>
              </a:rPr>
              <a:t>Interdisciplinary learning consists of teaching multiple subjects at once. It emphasizes the connections and transferable skills between all subject areas.</a:t>
            </a:r>
            <a:endParaRPr lang="en-US">
              <a:solidFill>
                <a:schemeClr val="tx1"/>
              </a:solidFill>
            </a:endParaRPr>
          </a:p>
        </p:txBody>
      </p:sp>
      <p:pic>
        <p:nvPicPr>
          <p:cNvPr id="2" name="Picture 1" descr="A screen shot of a chart&#10;&#10;AI-generated content may be incorrect.">
            <a:extLst>
              <a:ext uri="{FF2B5EF4-FFF2-40B4-BE49-F238E27FC236}">
                <a16:creationId xmlns:a16="http://schemas.microsoft.com/office/drawing/2014/main" id="{5FDC0809-B42E-5872-1BE7-096B21F35E99}"/>
              </a:ext>
            </a:extLst>
          </p:cNvPr>
          <p:cNvPicPr>
            <a:picLocks noChangeAspect="1"/>
          </p:cNvPicPr>
          <p:nvPr/>
        </p:nvPicPr>
        <p:blipFill>
          <a:blip r:embed="rId3"/>
          <a:stretch>
            <a:fillRect/>
          </a:stretch>
        </p:blipFill>
        <p:spPr>
          <a:xfrm>
            <a:off x="6076950" y="0"/>
            <a:ext cx="611505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2BFB-9B52-2D5F-0999-73FC754895B2}"/>
              </a:ext>
            </a:extLst>
          </p:cNvPr>
          <p:cNvSpPr>
            <a:spLocks noGrp="1"/>
          </p:cNvSpPr>
          <p:nvPr>
            <p:ph type="title"/>
          </p:nvPr>
        </p:nvSpPr>
        <p:spPr>
          <a:xfrm>
            <a:off x="364836" y="170265"/>
            <a:ext cx="10515600" cy="1325563"/>
          </a:xfrm>
        </p:spPr>
        <p:txBody>
          <a:bodyPr/>
          <a:lstStyle/>
          <a:p>
            <a:r>
              <a:rPr lang="en-US">
                <a:solidFill>
                  <a:schemeClr val="tx2"/>
                </a:solidFill>
              </a:rPr>
              <a:t>Why Interdisciplinary (ID)?</a:t>
            </a:r>
            <a:endParaRPr lang="en-US"/>
          </a:p>
        </p:txBody>
      </p:sp>
      <p:sp>
        <p:nvSpPr>
          <p:cNvPr id="3" name="Text Placeholder 2">
            <a:extLst>
              <a:ext uri="{FF2B5EF4-FFF2-40B4-BE49-F238E27FC236}">
                <a16:creationId xmlns:a16="http://schemas.microsoft.com/office/drawing/2014/main" id="{BF5E84AD-9817-D5B8-B692-FB775E4094BF}"/>
              </a:ext>
            </a:extLst>
          </p:cNvPr>
          <p:cNvSpPr>
            <a:spLocks noGrp="1"/>
          </p:cNvSpPr>
          <p:nvPr>
            <p:ph type="body" idx="1"/>
          </p:nvPr>
        </p:nvSpPr>
        <p:spPr>
          <a:xfrm>
            <a:off x="193098" y="1746942"/>
            <a:ext cx="8086726" cy="3515043"/>
          </a:xfrm>
        </p:spPr>
        <p:txBody>
          <a:bodyPr/>
          <a:lstStyle/>
          <a:p>
            <a:pPr algn="ctr">
              <a:lnSpc>
                <a:spcPct val="100000"/>
              </a:lnSpc>
              <a:spcBef>
                <a:spcPts val="0"/>
              </a:spcBef>
            </a:pPr>
            <a:r>
              <a:rPr lang="en-US" sz="3600">
                <a:solidFill>
                  <a:schemeClr val="tx2"/>
                </a:solidFill>
              </a:rPr>
              <a:t>Students develop skills that can be used across </a:t>
            </a:r>
            <a:r>
              <a:rPr lang="en-US" sz="3600" b="1">
                <a:solidFill>
                  <a:schemeClr val="tx2"/>
                </a:solidFill>
              </a:rPr>
              <a:t>all</a:t>
            </a:r>
            <a:r>
              <a:rPr lang="en-US" sz="3600">
                <a:solidFill>
                  <a:schemeClr val="tx2"/>
                </a:solidFill>
              </a:rPr>
              <a:t> disciplines: </a:t>
            </a:r>
          </a:p>
          <a:p>
            <a:pPr marL="114300" indent="0" algn="ctr">
              <a:lnSpc>
                <a:spcPct val="100000"/>
              </a:lnSpc>
              <a:spcBef>
                <a:spcPts val="0"/>
              </a:spcBef>
              <a:buNone/>
            </a:pPr>
            <a:r>
              <a:rPr lang="en-US" sz="3600">
                <a:solidFill>
                  <a:schemeClr val="tx2"/>
                </a:solidFill>
              </a:rPr>
              <a:t>Collaboration, Critical Thinking,</a:t>
            </a:r>
            <a:endParaRPr lang="en-US">
              <a:solidFill>
                <a:schemeClr val="tx2"/>
              </a:solidFill>
            </a:endParaRPr>
          </a:p>
          <a:p>
            <a:pPr marL="114300" indent="0" algn="ctr">
              <a:lnSpc>
                <a:spcPct val="100000"/>
              </a:lnSpc>
              <a:spcBef>
                <a:spcPts val="0"/>
              </a:spcBef>
              <a:buNone/>
            </a:pPr>
            <a:r>
              <a:rPr lang="en-US" sz="3600">
                <a:solidFill>
                  <a:schemeClr val="tx2"/>
                </a:solidFill>
              </a:rPr>
              <a:t> Creativity, Communication, </a:t>
            </a:r>
            <a:endParaRPr lang="en-US">
              <a:solidFill>
                <a:schemeClr val="tx2"/>
              </a:solidFill>
            </a:endParaRPr>
          </a:p>
          <a:p>
            <a:pPr marL="114300" indent="0" algn="ctr">
              <a:lnSpc>
                <a:spcPct val="100000"/>
              </a:lnSpc>
              <a:spcBef>
                <a:spcPts val="0"/>
              </a:spcBef>
              <a:buNone/>
            </a:pPr>
            <a:r>
              <a:rPr lang="en-US" sz="3600">
                <a:solidFill>
                  <a:schemeClr val="tx2"/>
                </a:solidFill>
              </a:rPr>
              <a:t>Connection-to-self and Citizenship.</a:t>
            </a:r>
            <a:endParaRPr lang="en-US">
              <a:solidFill>
                <a:schemeClr val="tx2"/>
              </a:solidFill>
            </a:endParaRPr>
          </a:p>
        </p:txBody>
      </p:sp>
      <p:sp>
        <p:nvSpPr>
          <p:cNvPr id="4" name="Freeform 3">
            <a:extLst>
              <a:ext uri="{FF2B5EF4-FFF2-40B4-BE49-F238E27FC236}">
                <a16:creationId xmlns:a16="http://schemas.microsoft.com/office/drawing/2014/main" id="{7280118B-948D-9D38-C13D-AC33F7910873}"/>
              </a:ext>
            </a:extLst>
          </p:cNvPr>
          <p:cNvSpPr/>
          <p:nvPr/>
        </p:nvSpPr>
        <p:spPr>
          <a:xfrm>
            <a:off x="8395427" y="2080039"/>
            <a:ext cx="3393637" cy="3030065"/>
          </a:xfrm>
          <a:custGeom>
            <a:avLst/>
            <a:gdLst/>
            <a:ahLst/>
            <a:cxnLst/>
            <a:rect l="l" t="t" r="r" b="b"/>
            <a:pathLst>
              <a:path w="6367646" h="6391143">
                <a:moveTo>
                  <a:pt x="0" y="0"/>
                </a:moveTo>
                <a:lnTo>
                  <a:pt x="6367646" y="0"/>
                </a:lnTo>
                <a:lnTo>
                  <a:pt x="6367646" y="6391143"/>
                </a:lnTo>
                <a:lnTo>
                  <a:pt x="0" y="6391143"/>
                </a:lnTo>
                <a:lnTo>
                  <a:pt x="0" y="0"/>
                </a:lnTo>
                <a:close/>
              </a:path>
            </a:pathLst>
          </a:custGeom>
          <a:blipFill>
            <a:blip r:embed="rId2"/>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00643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ross-Curricular Lesson: Communicating with Parents | User Generated  Education">
            <a:extLst>
              <a:ext uri="{FF2B5EF4-FFF2-40B4-BE49-F238E27FC236}">
                <a16:creationId xmlns:a16="http://schemas.microsoft.com/office/drawing/2014/main" id="{223EC33D-D3B9-D3EA-4C88-A9C448B83BC1}"/>
              </a:ext>
            </a:extLst>
          </p:cNvPr>
          <p:cNvPicPr>
            <a:picLocks noGrp="1" noChangeAspect="1"/>
          </p:cNvPicPr>
          <p:nvPr>
            <p:ph idx="1"/>
          </p:nvPr>
        </p:nvPicPr>
        <p:blipFill>
          <a:blip r:embed="rId3"/>
          <a:stretch>
            <a:fillRect/>
          </a:stretch>
        </p:blipFill>
        <p:spPr>
          <a:xfrm>
            <a:off x="1560555" y="-3174"/>
            <a:ext cx="9070888" cy="6860075"/>
          </a:xfrm>
        </p:spPr>
      </p:pic>
    </p:spTree>
    <p:extLst>
      <p:ext uri="{BB962C8B-B14F-4D97-AF65-F5344CB8AC3E}">
        <p14:creationId xmlns:p14="http://schemas.microsoft.com/office/powerpoint/2010/main" val="849019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4FEF-A9B3-BBC8-DD4A-AD0ACA414E24}"/>
              </a:ext>
            </a:extLst>
          </p:cNvPr>
          <p:cNvSpPr>
            <a:spLocks noGrp="1"/>
          </p:cNvSpPr>
          <p:nvPr>
            <p:ph type="title"/>
          </p:nvPr>
        </p:nvSpPr>
        <p:spPr/>
        <p:txBody>
          <a:bodyPr>
            <a:normAutofit fontScale="90000"/>
          </a:bodyPr>
          <a:lstStyle/>
          <a:p>
            <a:r>
              <a:rPr lang="en-US" sz="2700" b="0">
                <a:solidFill>
                  <a:srgbClr val="000000"/>
                </a:solidFill>
                <a:latin typeface="Aptos Display"/>
              </a:rPr>
              <a:t>Another example:</a:t>
            </a:r>
            <a:br>
              <a:rPr lang="en-US" sz="2700" b="0">
                <a:solidFill>
                  <a:srgbClr val="000000"/>
                </a:solidFill>
                <a:latin typeface="Aptos Display"/>
              </a:rPr>
            </a:br>
            <a:r>
              <a:rPr lang="en-US" sz="2700" b="0">
                <a:solidFill>
                  <a:srgbClr val="000000"/>
                </a:solidFill>
                <a:latin typeface="Aptos Display"/>
              </a:rPr>
              <a:t>Students were given the challenge to "Show your knowledge of </a:t>
            </a:r>
            <a:r>
              <a:rPr lang="en-US" sz="2700">
                <a:solidFill>
                  <a:srgbClr val="000000"/>
                </a:solidFill>
                <a:latin typeface="Aptos Display"/>
              </a:rPr>
              <a:t>Meiosis</a:t>
            </a:r>
            <a:r>
              <a:rPr lang="en-US" sz="2700" b="0">
                <a:solidFill>
                  <a:srgbClr val="000000"/>
                </a:solidFill>
                <a:latin typeface="Aptos Display"/>
              </a:rPr>
              <a:t> in a </a:t>
            </a:r>
            <a:r>
              <a:rPr lang="en-US" sz="2700">
                <a:solidFill>
                  <a:srgbClr val="000000"/>
                </a:solidFill>
                <a:latin typeface="Aptos Display"/>
              </a:rPr>
              <a:t>Creative</a:t>
            </a:r>
            <a:r>
              <a:rPr lang="en-US" sz="2700" b="0">
                <a:solidFill>
                  <a:srgbClr val="000000"/>
                </a:solidFill>
                <a:latin typeface="Aptos Display"/>
              </a:rPr>
              <a:t> way, but link it to one of the </a:t>
            </a:r>
            <a:r>
              <a:rPr lang="en-US" sz="2700">
                <a:solidFill>
                  <a:srgbClr val="000000"/>
                </a:solidFill>
                <a:latin typeface="Aptos Display"/>
              </a:rPr>
              <a:t>Class Discussions</a:t>
            </a:r>
            <a:r>
              <a:rPr lang="en-US" sz="2700" b="0">
                <a:solidFill>
                  <a:srgbClr val="000000"/>
                </a:solidFill>
                <a:latin typeface="Aptos Display"/>
              </a:rPr>
              <a:t> we've had about a Social Studies topic."</a:t>
            </a:r>
            <a:endParaRPr lang="en-US"/>
          </a:p>
        </p:txBody>
      </p:sp>
      <p:pic>
        <p:nvPicPr>
          <p:cNvPr id="6" name="Picture 5" descr="A diagram of cell division&#10;&#10;AI-generated content may be incorrect.">
            <a:extLst>
              <a:ext uri="{FF2B5EF4-FFF2-40B4-BE49-F238E27FC236}">
                <a16:creationId xmlns:a16="http://schemas.microsoft.com/office/drawing/2014/main" id="{B3758C66-A865-E24A-6B3C-2FED8468CD3A}"/>
              </a:ext>
            </a:extLst>
          </p:cNvPr>
          <p:cNvPicPr>
            <a:picLocks noChangeAspect="1"/>
          </p:cNvPicPr>
          <p:nvPr/>
        </p:nvPicPr>
        <p:blipFill>
          <a:blip r:embed="rId3"/>
          <a:srcRect l="1437" r="1308" b="5724"/>
          <a:stretch/>
        </p:blipFill>
        <p:spPr>
          <a:xfrm>
            <a:off x="627736" y="2479287"/>
            <a:ext cx="5468220" cy="3229450"/>
          </a:xfrm>
          <a:prstGeom prst="rect">
            <a:avLst/>
          </a:prstGeom>
        </p:spPr>
      </p:pic>
      <p:pic>
        <p:nvPicPr>
          <p:cNvPr id="8" name="Content Placeholder 3" descr="A cartoon of a person holding a stick&#10;&#10;AI-generated content may be incorrect.">
            <a:extLst>
              <a:ext uri="{FF2B5EF4-FFF2-40B4-BE49-F238E27FC236}">
                <a16:creationId xmlns:a16="http://schemas.microsoft.com/office/drawing/2014/main" id="{1A5368BC-469A-9525-F8BE-460536651A0F}"/>
              </a:ext>
            </a:extLst>
          </p:cNvPr>
          <p:cNvPicPr>
            <a:picLocks noChangeAspect="1"/>
          </p:cNvPicPr>
          <p:nvPr/>
        </p:nvPicPr>
        <p:blipFill>
          <a:blip r:embed="rId4"/>
          <a:stretch>
            <a:fillRect/>
          </a:stretch>
        </p:blipFill>
        <p:spPr>
          <a:xfrm>
            <a:off x="6095999" y="2231745"/>
            <a:ext cx="5922819" cy="2398765"/>
          </a:xfrm>
          <a:prstGeom prst="rect">
            <a:avLst/>
          </a:prstGeom>
          <a:noFill/>
          <a:ln>
            <a:noFill/>
          </a:ln>
        </p:spPr>
      </p:pic>
    </p:spTree>
    <p:extLst>
      <p:ext uri="{BB962C8B-B14F-4D97-AF65-F5344CB8AC3E}">
        <p14:creationId xmlns:p14="http://schemas.microsoft.com/office/powerpoint/2010/main" val="1987532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C40E8-FECE-561B-CE07-5A2A04A775ED}"/>
              </a:ext>
            </a:extLst>
          </p:cNvPr>
          <p:cNvSpPr>
            <a:spLocks noGrp="1"/>
          </p:cNvSpPr>
          <p:nvPr>
            <p:ph type="title"/>
          </p:nvPr>
        </p:nvSpPr>
        <p:spPr>
          <a:xfrm>
            <a:off x="838200" y="669606"/>
            <a:ext cx="10515600" cy="1325563"/>
          </a:xfrm>
        </p:spPr>
        <p:txBody>
          <a:bodyPr/>
          <a:lstStyle/>
          <a:p>
            <a:r>
              <a:rPr lang="en-US" b="0">
                <a:solidFill>
                  <a:schemeClr val="tx1"/>
                </a:solidFill>
              </a:rPr>
              <a:t>Interdisciplinary Connections </a:t>
            </a:r>
            <a:endParaRPr lang="en-US">
              <a:solidFill>
                <a:schemeClr val="tx1"/>
              </a:solidFill>
            </a:endParaRPr>
          </a:p>
        </p:txBody>
      </p:sp>
      <p:sp>
        <p:nvSpPr>
          <p:cNvPr id="3" name="Text Placeholder 2">
            <a:extLst>
              <a:ext uri="{FF2B5EF4-FFF2-40B4-BE49-F238E27FC236}">
                <a16:creationId xmlns:a16="http://schemas.microsoft.com/office/drawing/2014/main" id="{8B713772-293F-D926-1D9E-00488B187336}"/>
              </a:ext>
            </a:extLst>
          </p:cNvPr>
          <p:cNvSpPr>
            <a:spLocks noGrp="1"/>
          </p:cNvSpPr>
          <p:nvPr>
            <p:ph type="body" idx="1"/>
          </p:nvPr>
        </p:nvSpPr>
        <p:spPr>
          <a:xfrm>
            <a:off x="838200" y="2071369"/>
            <a:ext cx="10515600" cy="3515043"/>
          </a:xfrm>
        </p:spPr>
        <p:txBody>
          <a:bodyPr>
            <a:normAutofit fontScale="92500" lnSpcReduction="10000"/>
          </a:bodyPr>
          <a:lstStyle/>
          <a:p>
            <a:endParaRPr lang="en-US">
              <a:solidFill>
                <a:schemeClr val="tx1"/>
              </a:solidFill>
            </a:endParaRPr>
          </a:p>
          <a:p>
            <a:r>
              <a:rPr lang="en-US">
                <a:solidFill>
                  <a:schemeClr val="tx1"/>
                </a:solidFill>
                <a:latin typeface="Aptos"/>
              </a:rPr>
              <a:t>"Stars and Story-Telling"</a:t>
            </a:r>
          </a:p>
          <a:p>
            <a:r>
              <a:rPr lang="en-US">
                <a:solidFill>
                  <a:schemeClr val="tx1"/>
                </a:solidFill>
                <a:latin typeface="Aptos"/>
              </a:rPr>
              <a:t>Grade 9 Science Learning:</a:t>
            </a:r>
            <a:r>
              <a:rPr lang="en-US" b="1">
                <a:solidFill>
                  <a:schemeClr val="tx1"/>
                </a:solidFill>
                <a:latin typeface="Aptos"/>
              </a:rPr>
              <a:t> Celestial Bodies</a:t>
            </a:r>
            <a:r>
              <a:rPr lang="en-US">
                <a:solidFill>
                  <a:schemeClr val="tx1"/>
                </a:solidFill>
                <a:latin typeface="Aptos"/>
              </a:rPr>
              <a:t>. Stars, Planets, Comets, Asteroids etc.</a:t>
            </a:r>
          </a:p>
          <a:p>
            <a:r>
              <a:rPr lang="en-US">
                <a:solidFill>
                  <a:schemeClr val="tx1"/>
                </a:solidFill>
                <a:latin typeface="Aptos"/>
              </a:rPr>
              <a:t>Grade 9 Social Studies Learning: </a:t>
            </a:r>
            <a:r>
              <a:rPr lang="en-US" b="1">
                <a:solidFill>
                  <a:schemeClr val="tx1"/>
                </a:solidFill>
                <a:latin typeface="Aptos"/>
              </a:rPr>
              <a:t>Indigenous Culture. </a:t>
            </a:r>
            <a:r>
              <a:rPr lang="en-US">
                <a:solidFill>
                  <a:schemeClr val="tx1"/>
                </a:solidFill>
                <a:latin typeface="Aptos"/>
              </a:rPr>
              <a:t>Stars as compass, calendar, and inspiration for traditional stories.</a:t>
            </a:r>
          </a:p>
          <a:p>
            <a:r>
              <a:rPr lang="en-US">
                <a:solidFill>
                  <a:schemeClr val="tx1"/>
                </a:solidFill>
                <a:latin typeface="Aptos"/>
              </a:rPr>
              <a:t>Grade 9 ELA Learning: How to </a:t>
            </a:r>
            <a:r>
              <a:rPr lang="en-US" b="1">
                <a:solidFill>
                  <a:schemeClr val="tx1"/>
                </a:solidFill>
                <a:latin typeface="Aptos"/>
              </a:rPr>
              <a:t>structure</a:t>
            </a:r>
            <a:r>
              <a:rPr lang="en-US">
                <a:solidFill>
                  <a:schemeClr val="tx1"/>
                </a:solidFill>
                <a:latin typeface="Aptos"/>
              </a:rPr>
              <a:t> and </a:t>
            </a:r>
            <a:r>
              <a:rPr lang="en-US" b="1">
                <a:solidFill>
                  <a:schemeClr val="tx1"/>
                </a:solidFill>
                <a:latin typeface="Aptos"/>
              </a:rPr>
              <a:t>perform</a:t>
            </a:r>
            <a:r>
              <a:rPr lang="en-US">
                <a:solidFill>
                  <a:schemeClr val="tx1"/>
                </a:solidFill>
                <a:latin typeface="Aptos"/>
              </a:rPr>
              <a:t> a story. Western point-of-view vs. Indigenous point-of-view.</a:t>
            </a:r>
          </a:p>
          <a:p>
            <a:endParaRPr lang="en-US">
              <a:solidFill>
                <a:schemeClr val="tx1"/>
              </a:solidFill>
              <a:latin typeface="Aptos"/>
            </a:endParaRPr>
          </a:p>
        </p:txBody>
      </p:sp>
    </p:spTree>
    <p:extLst>
      <p:ext uri="{BB962C8B-B14F-4D97-AF65-F5344CB8AC3E}">
        <p14:creationId xmlns:p14="http://schemas.microsoft.com/office/powerpoint/2010/main" val="402530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7E8185-048B-0A87-287A-06C44699A25B}"/>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9AB104-CDAC-0190-698E-A597A8E07C9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F94659D-F602-0FE4-596D-6AC12B322970}"/>
              </a:ext>
            </a:extLst>
          </p:cNvPr>
          <p:cNvSpPr>
            <a:spLocks noGrp="1"/>
          </p:cNvSpPr>
          <p:nvPr>
            <p:ph type="body" idx="1"/>
          </p:nvPr>
        </p:nvSpPr>
        <p:spPr/>
        <p:txBody>
          <a:bodyPr/>
          <a:lstStyle/>
          <a:p>
            <a:endParaRPr lang="en-US"/>
          </a:p>
        </p:txBody>
      </p:sp>
      <p:sp>
        <p:nvSpPr>
          <p:cNvPr id="4" name="Rectangle: Diagonal Corners Rounded 3">
            <a:extLst>
              <a:ext uri="{FF2B5EF4-FFF2-40B4-BE49-F238E27FC236}">
                <a16:creationId xmlns:a16="http://schemas.microsoft.com/office/drawing/2014/main" id="{29DCE43F-17D4-E31C-9527-7E9E2E419188}"/>
              </a:ext>
            </a:extLst>
          </p:cNvPr>
          <p:cNvSpPr/>
          <p:nvPr/>
        </p:nvSpPr>
        <p:spPr>
          <a:xfrm flipH="1">
            <a:off x="637699" y="1434295"/>
            <a:ext cx="10392068" cy="4380620"/>
          </a:xfrm>
          <a:prstGeom prst="round2DiagRect">
            <a:avLst>
              <a:gd name="adj1" fmla="val 16667"/>
              <a:gd name="adj2" fmla="val 0"/>
            </a:avLst>
          </a:prstGeom>
          <a:solidFill>
            <a:srgbClr val="0E385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cap="all" baseline="0">
                <a:solidFill>
                  <a:srgbClr val="FFFFFF"/>
                </a:solidFill>
                <a:latin typeface="Raleway"/>
              </a:rPr>
              <a:t>Pembina trails Collegiate</a:t>
            </a:r>
            <a:r>
              <a:rPr lang="en-US" sz="4000" b="1">
                <a:latin typeface="Raleway"/>
                <a:ea typeface="Raleway"/>
                <a:cs typeface="Raleway"/>
              </a:rPr>
              <a:t>​</a:t>
            </a:r>
            <a:br>
              <a:rPr lang="en-US" sz="4000" b="1">
                <a:latin typeface="Raleway"/>
                <a:ea typeface="Raleway"/>
                <a:cs typeface="Raleway"/>
              </a:rPr>
            </a:br>
            <a:r>
              <a:rPr lang="en-US" sz="4000" b="1" cap="all" baseline="0">
                <a:solidFill>
                  <a:srgbClr val="FFFFFF"/>
                </a:solidFill>
                <a:latin typeface="Raleway"/>
              </a:rPr>
              <a:t>Grade 9</a:t>
            </a:r>
            <a:r>
              <a:rPr lang="en-US" sz="4000" b="1">
                <a:latin typeface="Raleway"/>
                <a:ea typeface="Raleway"/>
                <a:cs typeface="Raleway"/>
              </a:rPr>
              <a:t>​</a:t>
            </a:r>
            <a:br>
              <a:rPr lang="en-US" sz="4000" b="1">
                <a:latin typeface="Raleway"/>
                <a:ea typeface="Raleway"/>
                <a:cs typeface="Raleway"/>
              </a:rPr>
            </a:br>
            <a:r>
              <a:rPr lang="en-US" sz="4000" b="1" cap="all" baseline="0">
                <a:solidFill>
                  <a:srgbClr val="FFFFFF"/>
                </a:solidFill>
                <a:latin typeface="Raleway"/>
              </a:rPr>
              <a:t>Information Session</a:t>
            </a:r>
            <a:endParaRPr lang="en-US" sz="1440" b="1"/>
          </a:p>
        </p:txBody>
      </p:sp>
      <p:pic>
        <p:nvPicPr>
          <p:cNvPr id="5" name="Picture 4" descr="A blue bird with yellow eyes and a black background&#10;&#10;AI-generated content may be incorrect.">
            <a:extLst>
              <a:ext uri="{FF2B5EF4-FFF2-40B4-BE49-F238E27FC236}">
                <a16:creationId xmlns:a16="http://schemas.microsoft.com/office/drawing/2014/main" id="{FE13BCE1-C04A-4AB6-0944-9F7CE1D7846F}"/>
              </a:ext>
            </a:extLst>
          </p:cNvPr>
          <p:cNvPicPr>
            <a:picLocks noChangeAspect="1"/>
          </p:cNvPicPr>
          <p:nvPr/>
        </p:nvPicPr>
        <p:blipFill>
          <a:blip r:embed="rId4"/>
          <a:stretch>
            <a:fillRect/>
          </a:stretch>
        </p:blipFill>
        <p:spPr>
          <a:xfrm>
            <a:off x="9496425" y="342900"/>
            <a:ext cx="2152650" cy="1085850"/>
          </a:xfrm>
          <a:prstGeom prst="rect">
            <a:avLst/>
          </a:prstGeom>
        </p:spPr>
      </p:pic>
    </p:spTree>
    <p:extLst>
      <p:ext uri="{BB962C8B-B14F-4D97-AF65-F5344CB8AC3E}">
        <p14:creationId xmlns:p14="http://schemas.microsoft.com/office/powerpoint/2010/main" val="959236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9FE7-B758-6EB9-3CB0-A948EA4A48E2}"/>
              </a:ext>
            </a:extLst>
          </p:cNvPr>
          <p:cNvSpPr>
            <a:spLocks noGrp="1"/>
          </p:cNvSpPr>
          <p:nvPr>
            <p:ph type="title"/>
          </p:nvPr>
        </p:nvSpPr>
        <p:spPr/>
        <p:txBody>
          <a:bodyPr/>
          <a:lstStyle/>
          <a:p>
            <a:r>
              <a:rPr lang="en-US" b="1">
                <a:solidFill>
                  <a:schemeClr val="accent1">
                    <a:lumMod val="76000"/>
                  </a:schemeClr>
                </a:solidFill>
                <a:latin typeface="Raleway Black"/>
              </a:rPr>
              <a:t>Structure of ID </a:t>
            </a:r>
            <a:endParaRPr lang="en-US" sz="2400" b="1">
              <a:solidFill>
                <a:schemeClr val="accent1">
                  <a:lumMod val="76000"/>
                </a:schemeClr>
              </a:solidFill>
              <a:latin typeface="Raleway Black"/>
            </a:endParaRPr>
          </a:p>
        </p:txBody>
      </p:sp>
      <p:sp>
        <p:nvSpPr>
          <p:cNvPr id="3" name="Content Placeholder 2">
            <a:extLst>
              <a:ext uri="{FF2B5EF4-FFF2-40B4-BE49-F238E27FC236}">
                <a16:creationId xmlns:a16="http://schemas.microsoft.com/office/drawing/2014/main" id="{007050E7-7146-C3DC-C44D-5B832F3BDB9B}"/>
              </a:ext>
            </a:extLst>
          </p:cNvPr>
          <p:cNvSpPr>
            <a:spLocks noGrp="1"/>
          </p:cNvSpPr>
          <p:nvPr>
            <p:ph idx="1"/>
          </p:nvPr>
        </p:nvSpPr>
        <p:spPr>
          <a:xfrm>
            <a:off x="838200" y="1433080"/>
            <a:ext cx="4500418" cy="4917065"/>
          </a:xfrm>
        </p:spPr>
        <p:txBody>
          <a:bodyPr vert="horz" lIns="91440" tIns="45720" rIns="91440" bIns="45720" rtlCol="0" anchor="t">
            <a:noAutofit/>
          </a:bodyPr>
          <a:lstStyle/>
          <a:p>
            <a:pPr marL="0" indent="0">
              <a:lnSpc>
                <a:spcPct val="100000"/>
              </a:lnSpc>
              <a:spcBef>
                <a:spcPts val="0"/>
              </a:spcBef>
              <a:buNone/>
            </a:pPr>
            <a:r>
              <a:rPr lang="en-US" sz="2000">
                <a:solidFill>
                  <a:schemeClr val="accent1">
                    <a:lumMod val="76000"/>
                  </a:schemeClr>
                </a:solidFill>
                <a:latin typeface="Arial"/>
                <a:cs typeface="Arial"/>
              </a:rPr>
              <a:t>In Grade 9 ID is taken all year long.</a:t>
            </a:r>
          </a:p>
          <a:p>
            <a:pPr marL="0" indent="0">
              <a:lnSpc>
                <a:spcPct val="100000"/>
              </a:lnSpc>
              <a:spcBef>
                <a:spcPts val="0"/>
              </a:spcBef>
              <a:buNone/>
            </a:pPr>
            <a:endParaRPr lang="en-US" sz="2000">
              <a:solidFill>
                <a:schemeClr val="accent1">
                  <a:lumMod val="76000"/>
                </a:schemeClr>
              </a:solidFill>
              <a:latin typeface="Arial"/>
              <a:cs typeface="Arial"/>
            </a:endParaRPr>
          </a:p>
          <a:p>
            <a:pPr marL="0" indent="0">
              <a:lnSpc>
                <a:spcPct val="100000"/>
              </a:lnSpc>
              <a:spcBef>
                <a:spcPts val="0"/>
              </a:spcBef>
              <a:buNone/>
            </a:pPr>
            <a:r>
              <a:rPr lang="en-US" sz="2000">
                <a:solidFill>
                  <a:schemeClr val="accent1">
                    <a:lumMod val="76000"/>
                  </a:schemeClr>
                </a:solidFill>
                <a:latin typeface="Arial"/>
                <a:cs typeface="Arial"/>
              </a:rPr>
              <a:t>Students will finish with 3 Grade 9 credits – ELA10F, SCI10F, and SSCCW10F. </a:t>
            </a:r>
          </a:p>
          <a:p>
            <a:pPr marL="0" indent="0">
              <a:lnSpc>
                <a:spcPct val="100000"/>
              </a:lnSpc>
              <a:spcBef>
                <a:spcPts val="0"/>
              </a:spcBef>
              <a:buNone/>
            </a:pPr>
            <a:endParaRPr lang="en-US" sz="2000">
              <a:solidFill>
                <a:schemeClr val="accent1">
                  <a:lumMod val="76000"/>
                </a:schemeClr>
              </a:solidFill>
              <a:latin typeface="Arial"/>
              <a:cs typeface="Arial"/>
            </a:endParaRPr>
          </a:p>
          <a:p>
            <a:pPr marL="0" indent="0">
              <a:lnSpc>
                <a:spcPct val="100000"/>
              </a:lnSpc>
              <a:spcBef>
                <a:spcPts val="0"/>
              </a:spcBef>
              <a:buNone/>
            </a:pPr>
            <a:r>
              <a:rPr lang="en-US" sz="2000">
                <a:solidFill>
                  <a:schemeClr val="accent1">
                    <a:lumMod val="76000"/>
                  </a:schemeClr>
                </a:solidFill>
                <a:latin typeface="Arial"/>
                <a:cs typeface="Arial"/>
              </a:rPr>
              <a:t>Topics (ELA, Science, Social Studies) are taught simultaneously.</a:t>
            </a:r>
          </a:p>
          <a:p>
            <a:pPr marL="0" indent="0">
              <a:lnSpc>
                <a:spcPct val="100000"/>
              </a:lnSpc>
              <a:spcBef>
                <a:spcPts val="0"/>
              </a:spcBef>
              <a:buNone/>
            </a:pPr>
            <a:endParaRPr lang="en-US" sz="2000">
              <a:solidFill>
                <a:schemeClr val="accent1">
                  <a:lumMod val="76000"/>
                </a:schemeClr>
              </a:solidFill>
              <a:latin typeface="Arial"/>
              <a:cs typeface="Arial"/>
            </a:endParaRPr>
          </a:p>
          <a:p>
            <a:pPr marL="0" indent="0">
              <a:lnSpc>
                <a:spcPct val="100000"/>
              </a:lnSpc>
              <a:spcBef>
                <a:spcPts val="0"/>
              </a:spcBef>
              <a:buNone/>
            </a:pPr>
            <a:r>
              <a:rPr lang="en-US" sz="2000">
                <a:solidFill>
                  <a:schemeClr val="accent1">
                    <a:lumMod val="76000"/>
                  </a:schemeClr>
                </a:solidFill>
                <a:latin typeface="Arial"/>
                <a:cs typeface="Arial"/>
              </a:rPr>
              <a:t>Students will be assigned to a lead teacher.</a:t>
            </a:r>
          </a:p>
          <a:p>
            <a:pPr marL="0" indent="0">
              <a:lnSpc>
                <a:spcPct val="100000"/>
              </a:lnSpc>
              <a:spcBef>
                <a:spcPts val="0"/>
              </a:spcBef>
              <a:buNone/>
            </a:pPr>
            <a:endParaRPr lang="en-US"/>
          </a:p>
          <a:p>
            <a:pPr marL="0" indent="0">
              <a:lnSpc>
                <a:spcPct val="100000"/>
              </a:lnSpc>
              <a:spcBef>
                <a:spcPts val="0"/>
              </a:spcBef>
              <a:buNone/>
            </a:pPr>
            <a:r>
              <a:rPr lang="en-US" sz="2000">
                <a:solidFill>
                  <a:schemeClr val="accent1">
                    <a:lumMod val="76000"/>
                  </a:schemeClr>
                </a:solidFill>
                <a:latin typeface="Arial"/>
                <a:cs typeface="Arial"/>
              </a:rPr>
              <a:t>Teachers work collaboratively in a pod with 3 teachers. </a:t>
            </a:r>
          </a:p>
          <a:p>
            <a:endParaRPr lang="en-US" sz="2000"/>
          </a:p>
          <a:p>
            <a:endParaRPr lang="en-US"/>
          </a:p>
        </p:txBody>
      </p:sp>
      <p:pic>
        <p:nvPicPr>
          <p:cNvPr id="5" name="Picture 4" descr="A screen shot of a chart&#10;&#10;AI-generated content may be incorrect.">
            <a:extLst>
              <a:ext uri="{FF2B5EF4-FFF2-40B4-BE49-F238E27FC236}">
                <a16:creationId xmlns:a16="http://schemas.microsoft.com/office/drawing/2014/main" id="{EAB8DA49-D745-977B-12AA-F757A61656E7}"/>
              </a:ext>
            </a:extLst>
          </p:cNvPr>
          <p:cNvPicPr>
            <a:picLocks noChangeAspect="1"/>
          </p:cNvPicPr>
          <p:nvPr/>
        </p:nvPicPr>
        <p:blipFill>
          <a:blip r:embed="rId3"/>
          <a:stretch>
            <a:fillRect/>
          </a:stretch>
        </p:blipFill>
        <p:spPr>
          <a:xfrm>
            <a:off x="6076950" y="0"/>
            <a:ext cx="6115050" cy="6858000"/>
          </a:xfrm>
          <a:prstGeom prst="rect">
            <a:avLst/>
          </a:prstGeom>
        </p:spPr>
      </p:pic>
    </p:spTree>
    <p:extLst>
      <p:ext uri="{BB962C8B-B14F-4D97-AF65-F5344CB8AC3E}">
        <p14:creationId xmlns:p14="http://schemas.microsoft.com/office/powerpoint/2010/main" val="1357747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ACC7B-7886-5513-ECEA-C686D8BF5D71}"/>
              </a:ext>
            </a:extLst>
          </p:cNvPr>
          <p:cNvSpPr>
            <a:spLocks noGrp="1"/>
          </p:cNvSpPr>
          <p:nvPr>
            <p:ph type="title"/>
          </p:nvPr>
        </p:nvSpPr>
        <p:spPr>
          <a:xfrm>
            <a:off x="340886" y="144081"/>
            <a:ext cx="6364714" cy="1708242"/>
          </a:xfrm>
        </p:spPr>
        <p:txBody>
          <a:bodyPr anchor="ctr">
            <a:normAutofit/>
          </a:bodyPr>
          <a:lstStyle/>
          <a:p>
            <a:r>
              <a:rPr lang="en-US" sz="4000">
                <a:solidFill>
                  <a:schemeClr val="tx2">
                    <a:lumMod val="90000"/>
                    <a:lumOff val="10000"/>
                  </a:schemeClr>
                </a:solidFill>
                <a:latin typeface="Raleway Black"/>
              </a:rPr>
              <a:t>Interdisciplinary Assessment</a:t>
            </a:r>
          </a:p>
        </p:txBody>
      </p:sp>
      <p:pic>
        <p:nvPicPr>
          <p:cNvPr id="4" name="Content Placeholder 3" descr="A diagram of learning data with Mediterranean Sea in the background&#10;&#10;AI-generated content may be incorrect.">
            <a:extLst>
              <a:ext uri="{FF2B5EF4-FFF2-40B4-BE49-F238E27FC236}">
                <a16:creationId xmlns:a16="http://schemas.microsoft.com/office/drawing/2014/main" id="{7079EE45-A212-5A58-07D4-9D6DEE39D984}"/>
              </a:ext>
            </a:extLst>
          </p:cNvPr>
          <p:cNvPicPr>
            <a:picLocks noGrp="1" noChangeAspect="1"/>
          </p:cNvPicPr>
          <p:nvPr>
            <p:ph idx="1"/>
          </p:nvPr>
        </p:nvPicPr>
        <p:blipFill>
          <a:blip r:embed="rId3"/>
          <a:stretch>
            <a:fillRect/>
          </a:stretch>
        </p:blipFill>
        <p:spPr>
          <a:xfrm>
            <a:off x="565011" y="1577944"/>
            <a:ext cx="5915897" cy="4209259"/>
          </a:xfrm>
        </p:spPr>
      </p:pic>
      <p:pic>
        <p:nvPicPr>
          <p:cNvPr id="5" name="Picture 4" descr="A tree with letters and a hand&#10;&#10;Description automatically generated">
            <a:extLst>
              <a:ext uri="{FF2B5EF4-FFF2-40B4-BE49-F238E27FC236}">
                <a16:creationId xmlns:a16="http://schemas.microsoft.com/office/drawing/2014/main" id="{02683181-F6B1-205F-4C92-C86BDCD71F9D}"/>
              </a:ext>
            </a:extLst>
          </p:cNvPr>
          <p:cNvPicPr>
            <a:picLocks noChangeAspect="1"/>
          </p:cNvPicPr>
          <p:nvPr/>
        </p:nvPicPr>
        <p:blipFill>
          <a:blip r:embed="rId4">
            <a:extLst>
              <a:ext uri="{28A0092B-C50C-407E-A947-70E740481C1C}">
                <a14:useLocalDpi xmlns:a14="http://schemas.microsoft.com/office/drawing/2010/main" val="0"/>
              </a:ext>
            </a:extLst>
          </a:blip>
          <a:srcRect r="-2" b="66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068282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4B7E-8705-5554-F758-B9690A08729C}"/>
              </a:ext>
            </a:extLst>
          </p:cNvPr>
          <p:cNvSpPr>
            <a:spLocks noGrp="1"/>
          </p:cNvSpPr>
          <p:nvPr>
            <p:ph type="title"/>
          </p:nvPr>
        </p:nvSpPr>
        <p:spPr>
          <a:xfrm>
            <a:off x="660041" y="1421700"/>
            <a:ext cx="2880828" cy="4417312"/>
          </a:xfrm>
        </p:spPr>
        <p:txBody>
          <a:bodyPr vert="horz" lIns="91440" tIns="45720" rIns="91440" bIns="45720" rtlCol="0" anchor="t">
            <a:normAutofit/>
          </a:bodyPr>
          <a:lstStyle/>
          <a:p>
            <a:r>
              <a:rPr lang="en-US" sz="3400" kern="1200">
                <a:solidFill>
                  <a:srgbClr val="FFFFFF"/>
                </a:solidFill>
                <a:latin typeface="Raleway Black"/>
              </a:rPr>
              <a:t>Assessment Happens in Two Main Ways:</a:t>
            </a:r>
            <a:br>
              <a:rPr lang="en-US" sz="3400" kern="1200">
                <a:latin typeface="Raleway Black"/>
              </a:rPr>
            </a:br>
            <a:r>
              <a:rPr lang="en-US" sz="3400" kern="1200">
                <a:solidFill>
                  <a:srgbClr val="FFFFFF"/>
                </a:solidFill>
                <a:latin typeface="Raleway Black"/>
              </a:rPr>
              <a:t>Formative &amp; Summative</a:t>
            </a:r>
          </a:p>
        </p:txBody>
      </p:sp>
      <p:pic>
        <p:nvPicPr>
          <p:cNvPr id="4" name="Content Placeholder 3" descr="A screenshot of a computer screen&#10;&#10;AI-generated content may be incorrect.">
            <a:extLst>
              <a:ext uri="{FF2B5EF4-FFF2-40B4-BE49-F238E27FC236}">
                <a16:creationId xmlns:a16="http://schemas.microsoft.com/office/drawing/2014/main" id="{E9E9114F-0F5A-E0DF-E0B2-19225EBE0320}"/>
              </a:ext>
            </a:extLst>
          </p:cNvPr>
          <p:cNvPicPr>
            <a:picLocks noGrp="1" noChangeAspect="1"/>
          </p:cNvPicPr>
          <p:nvPr>
            <p:ph idx="1"/>
          </p:nvPr>
        </p:nvPicPr>
        <p:blipFill>
          <a:blip r:embed="rId3"/>
          <a:stretch>
            <a:fillRect/>
          </a:stretch>
        </p:blipFill>
        <p:spPr>
          <a:xfrm>
            <a:off x="3046295" y="180159"/>
            <a:ext cx="5538552" cy="5923584"/>
          </a:xfrm>
          <a:prstGeom prst="rect">
            <a:avLst/>
          </a:prstGeom>
        </p:spPr>
      </p:pic>
      <p:sp>
        <p:nvSpPr>
          <p:cNvPr id="3" name="TextBox 2">
            <a:extLst>
              <a:ext uri="{FF2B5EF4-FFF2-40B4-BE49-F238E27FC236}">
                <a16:creationId xmlns:a16="http://schemas.microsoft.com/office/drawing/2014/main" id="{5DC9460D-91C0-24D8-586D-E2BD55E45A11}"/>
              </a:ext>
            </a:extLst>
          </p:cNvPr>
          <p:cNvSpPr txBox="1"/>
          <p:nvPr/>
        </p:nvSpPr>
        <p:spPr>
          <a:xfrm>
            <a:off x="1207507" y="2819037"/>
            <a:ext cx="8109478" cy="646331"/>
          </a:xfrm>
          <a:prstGeom prst="rect">
            <a:avLst/>
          </a:prstGeom>
          <a:noFill/>
        </p:spPr>
        <p:txBody>
          <a:bodyPr wrap="square" rtlCol="0">
            <a:spAutoFit/>
          </a:bodyPr>
          <a:lstStyle/>
          <a:p>
            <a:pPr marL="0" indent="0">
              <a:buNone/>
            </a:pPr>
            <a:r>
              <a:rPr lang="en-US" sz="1800" b="1"/>
              <a:t>Formative Assessments </a:t>
            </a:r>
            <a:r>
              <a:rPr lang="en-US" sz="1800"/>
              <a:t>- learning along the way, providing feedback to improve</a:t>
            </a:r>
          </a:p>
          <a:p>
            <a:endParaRPr lang="en-US"/>
          </a:p>
        </p:txBody>
      </p:sp>
      <p:sp>
        <p:nvSpPr>
          <p:cNvPr id="6" name="TextBox 5">
            <a:extLst>
              <a:ext uri="{FF2B5EF4-FFF2-40B4-BE49-F238E27FC236}">
                <a16:creationId xmlns:a16="http://schemas.microsoft.com/office/drawing/2014/main" id="{62D6BD3C-41C5-39D2-0150-077D794D6945}"/>
              </a:ext>
            </a:extLst>
          </p:cNvPr>
          <p:cNvSpPr txBox="1"/>
          <p:nvPr/>
        </p:nvSpPr>
        <p:spPr>
          <a:xfrm>
            <a:off x="1205678" y="5963868"/>
            <a:ext cx="6112328" cy="646331"/>
          </a:xfrm>
          <a:prstGeom prst="rect">
            <a:avLst/>
          </a:prstGeom>
          <a:noFill/>
        </p:spPr>
        <p:txBody>
          <a:bodyPr wrap="square">
            <a:spAutoFit/>
          </a:bodyPr>
          <a:lstStyle/>
          <a:p>
            <a:pPr marL="0" indent="0">
              <a:buNone/>
            </a:pPr>
            <a:r>
              <a:rPr lang="en-US" sz="1800" b="1"/>
              <a:t>Summative Assessments </a:t>
            </a:r>
            <a:r>
              <a:rPr lang="en-US" sz="1800"/>
              <a:t>- final projects, tests, and essays demonstrating proficiency</a:t>
            </a:r>
          </a:p>
        </p:txBody>
      </p:sp>
    </p:spTree>
    <p:extLst>
      <p:ext uri="{BB962C8B-B14F-4D97-AF65-F5344CB8AC3E}">
        <p14:creationId xmlns:p14="http://schemas.microsoft.com/office/powerpoint/2010/main" val="2686163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ED9AA-0CEF-8578-A3B5-C79F99BD0CBE}"/>
              </a:ext>
            </a:extLst>
          </p:cNvPr>
          <p:cNvSpPr>
            <a:spLocks noGrp="1"/>
          </p:cNvSpPr>
          <p:nvPr>
            <p:ph type="title"/>
          </p:nvPr>
        </p:nvSpPr>
        <p:spPr>
          <a:xfrm>
            <a:off x="282146" y="186639"/>
            <a:ext cx="10515600" cy="1325563"/>
          </a:xfrm>
        </p:spPr>
        <p:txBody>
          <a:bodyPr/>
          <a:lstStyle/>
          <a:p>
            <a:r>
              <a:rPr lang="en-US">
                <a:solidFill>
                  <a:schemeClr val="bg2">
                    <a:lumMod val="76000"/>
                    <a:lumOff val="24000"/>
                  </a:schemeClr>
                </a:solidFill>
                <a:latin typeface="Raleway"/>
              </a:rPr>
              <a:t>How Do We Assess 3 Subjects?</a:t>
            </a:r>
          </a:p>
        </p:txBody>
      </p:sp>
      <p:sp>
        <p:nvSpPr>
          <p:cNvPr id="5" name="TextBox 4">
            <a:extLst>
              <a:ext uri="{FF2B5EF4-FFF2-40B4-BE49-F238E27FC236}">
                <a16:creationId xmlns:a16="http://schemas.microsoft.com/office/drawing/2014/main" id="{192239A0-4C79-8926-9D9A-0BCC737E43C1}"/>
              </a:ext>
            </a:extLst>
          </p:cNvPr>
          <p:cNvSpPr txBox="1"/>
          <p:nvPr/>
        </p:nvSpPr>
        <p:spPr>
          <a:xfrm>
            <a:off x="283027" y="1512709"/>
            <a:ext cx="1129981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chemeClr val="bg2">
                    <a:lumMod val="76000"/>
                    <a:lumOff val="24000"/>
                  </a:schemeClr>
                </a:solidFill>
                <a:latin typeface="Aptos"/>
                <a:cs typeface="Segoe UI"/>
              </a:rPr>
              <a:t>Example Activity:</a:t>
            </a:r>
            <a:r>
              <a:rPr lang="en-US" sz="2000">
                <a:solidFill>
                  <a:schemeClr val="bg2">
                    <a:lumMod val="76000"/>
                    <a:lumOff val="24000"/>
                  </a:schemeClr>
                </a:solidFill>
                <a:latin typeface="Aptos"/>
                <a:cs typeface="Segoe UI"/>
              </a:rPr>
              <a:t>​</a:t>
            </a:r>
          </a:p>
          <a:p>
            <a:pPr marL="228600" indent="-228600">
              <a:buFont typeface=""/>
              <a:buChar char="•"/>
            </a:pPr>
            <a:r>
              <a:rPr lang="en-CA" sz="2000">
                <a:solidFill>
                  <a:schemeClr val="bg2">
                    <a:lumMod val="76000"/>
                    <a:lumOff val="24000"/>
                  </a:schemeClr>
                </a:solidFill>
                <a:latin typeface="Aptos"/>
                <a:cs typeface="Arial"/>
              </a:rPr>
              <a:t>Teams prepare for, develop and present a “Space Station” design and mission plan to be presented in a simulated global conference, where they will be graded on their ability to explain their mission purpose, scientific accuracy, and citizenship within a global context.</a:t>
            </a:r>
            <a:r>
              <a:rPr lang="en-US" sz="2000">
                <a:solidFill>
                  <a:schemeClr val="bg2">
                    <a:lumMod val="76000"/>
                    <a:lumOff val="24000"/>
                  </a:schemeClr>
                </a:solidFill>
                <a:latin typeface="Aptos"/>
                <a:cs typeface="Arial"/>
              </a:rPr>
              <a:t>​</a:t>
            </a:r>
          </a:p>
          <a:p>
            <a:pPr marL="228600" indent="-228600">
              <a:buFont typeface=""/>
              <a:buChar char="•"/>
            </a:pPr>
            <a:r>
              <a:rPr lang="en-CA" sz="2000">
                <a:solidFill>
                  <a:schemeClr val="bg2">
                    <a:lumMod val="76000"/>
                    <a:lumOff val="24000"/>
                  </a:schemeClr>
                </a:solidFill>
                <a:latin typeface="Aptos"/>
                <a:cs typeface="Arial"/>
              </a:rPr>
              <a:t>Students are assessed on </a:t>
            </a:r>
            <a:r>
              <a:rPr lang="en-CA" sz="2000" b="1">
                <a:solidFill>
                  <a:schemeClr val="bg2">
                    <a:lumMod val="76000"/>
                    <a:lumOff val="24000"/>
                  </a:schemeClr>
                </a:solidFill>
                <a:latin typeface="Aptos"/>
                <a:cs typeface="Arial"/>
              </a:rPr>
              <a:t>Science</a:t>
            </a:r>
            <a:r>
              <a:rPr lang="en-CA" sz="2000">
                <a:solidFill>
                  <a:schemeClr val="bg2">
                    <a:lumMod val="76000"/>
                    <a:lumOff val="24000"/>
                  </a:schemeClr>
                </a:solidFill>
                <a:latin typeface="Aptos"/>
                <a:cs typeface="Arial"/>
              </a:rPr>
              <a:t> skills when using </a:t>
            </a:r>
            <a:r>
              <a:rPr lang="en-CA" sz="2000">
                <a:solidFill>
                  <a:schemeClr val="bg2">
                    <a:lumMod val="76000"/>
                    <a:lumOff val="24000"/>
                  </a:schemeClr>
                </a:solidFill>
                <a:latin typeface="Aptos"/>
              </a:rPr>
              <a:t>astronomy principles</a:t>
            </a:r>
            <a:r>
              <a:rPr lang="en-CA" sz="2000">
                <a:solidFill>
                  <a:schemeClr val="bg2">
                    <a:lumMod val="76000"/>
                    <a:lumOff val="24000"/>
                  </a:schemeClr>
                </a:solidFill>
                <a:latin typeface="Aptos"/>
                <a:cs typeface="Arial"/>
              </a:rPr>
              <a:t> to justify their station’s location and mission purpose</a:t>
            </a:r>
            <a:r>
              <a:rPr lang="en-US" sz="2000">
                <a:solidFill>
                  <a:schemeClr val="bg2">
                    <a:lumMod val="76000"/>
                    <a:lumOff val="24000"/>
                  </a:schemeClr>
                </a:solidFill>
                <a:latin typeface="Aptos"/>
                <a:cs typeface="Arial"/>
              </a:rPr>
              <a:t>​</a:t>
            </a:r>
          </a:p>
          <a:p>
            <a:pPr marL="228600" indent="-228600">
              <a:buFont typeface=""/>
              <a:buChar char="•"/>
            </a:pPr>
            <a:r>
              <a:rPr lang="en-CA" sz="2000">
                <a:solidFill>
                  <a:schemeClr val="bg2">
                    <a:lumMod val="76000"/>
                    <a:lumOff val="24000"/>
                  </a:schemeClr>
                </a:solidFill>
                <a:latin typeface="Aptos"/>
                <a:cs typeface="Arial"/>
              </a:rPr>
              <a:t>Students are assessed on </a:t>
            </a:r>
            <a:r>
              <a:rPr lang="en-CA" sz="2000" b="1">
                <a:solidFill>
                  <a:schemeClr val="bg2">
                    <a:lumMod val="76000"/>
                    <a:lumOff val="24000"/>
                  </a:schemeClr>
                </a:solidFill>
                <a:latin typeface="Aptos"/>
                <a:cs typeface="Arial"/>
              </a:rPr>
              <a:t>Social Studies</a:t>
            </a:r>
            <a:r>
              <a:rPr lang="en-CA" sz="2000">
                <a:solidFill>
                  <a:schemeClr val="bg2">
                    <a:lumMod val="76000"/>
                    <a:lumOff val="24000"/>
                  </a:schemeClr>
                </a:solidFill>
                <a:latin typeface="Aptos"/>
                <a:cs typeface="Arial"/>
              </a:rPr>
              <a:t> skills when researching international space agencies and develop diplomatic collaboration </a:t>
            </a:r>
            <a:r>
              <a:rPr lang="en-CA" sz="2000">
                <a:solidFill>
                  <a:schemeClr val="bg2">
                    <a:lumMod val="76000"/>
                    <a:lumOff val="24000"/>
                  </a:schemeClr>
                </a:solidFill>
                <a:latin typeface="Aptos"/>
              </a:rPr>
              <a:t>strategies</a:t>
            </a:r>
            <a:r>
              <a:rPr lang="en-CA" sz="2000">
                <a:solidFill>
                  <a:schemeClr val="bg2">
                    <a:lumMod val="76000"/>
                    <a:lumOff val="24000"/>
                  </a:schemeClr>
                </a:solidFill>
                <a:latin typeface="Aptos"/>
                <a:cs typeface="Arial"/>
              </a:rPr>
              <a:t>.</a:t>
            </a:r>
            <a:r>
              <a:rPr lang="en-US" sz="2000">
                <a:solidFill>
                  <a:schemeClr val="bg2">
                    <a:lumMod val="76000"/>
                    <a:lumOff val="24000"/>
                  </a:schemeClr>
                </a:solidFill>
                <a:latin typeface="Aptos"/>
                <a:cs typeface="Arial"/>
              </a:rPr>
              <a:t>​</a:t>
            </a:r>
          </a:p>
          <a:p>
            <a:pPr marL="228600" indent="-228600">
              <a:buFont typeface=""/>
              <a:buChar char="•"/>
            </a:pPr>
            <a:r>
              <a:rPr lang="en-CA" sz="2000">
                <a:solidFill>
                  <a:schemeClr val="bg2">
                    <a:lumMod val="76000"/>
                    <a:lumOff val="24000"/>
                  </a:schemeClr>
                </a:solidFill>
                <a:latin typeface="Aptos"/>
                <a:cs typeface="Arial"/>
              </a:rPr>
              <a:t>Students are assessed on </a:t>
            </a:r>
            <a:r>
              <a:rPr lang="en-CA" sz="2000" b="1">
                <a:solidFill>
                  <a:schemeClr val="bg2">
                    <a:lumMod val="76000"/>
                    <a:lumOff val="24000"/>
                  </a:schemeClr>
                </a:solidFill>
                <a:latin typeface="Aptos"/>
                <a:cs typeface="Arial"/>
              </a:rPr>
              <a:t>ELA</a:t>
            </a:r>
            <a:r>
              <a:rPr lang="en-CA" sz="2000">
                <a:solidFill>
                  <a:schemeClr val="bg2">
                    <a:lumMod val="76000"/>
                    <a:lumOff val="24000"/>
                  </a:schemeClr>
                </a:solidFill>
                <a:latin typeface="Aptos"/>
                <a:cs typeface="Arial"/>
              </a:rPr>
              <a:t> skills when they communicate their ideas effectively in a written report and oral presentation at a simulated global conference</a:t>
            </a:r>
            <a:r>
              <a:rPr lang="en-US" sz="2000">
                <a:solidFill>
                  <a:schemeClr val="bg2">
                    <a:lumMod val="76000"/>
                    <a:lumOff val="24000"/>
                  </a:schemeClr>
                </a:solidFill>
                <a:latin typeface="Aptos"/>
                <a:cs typeface="Arial"/>
              </a:rPr>
              <a:t>​</a:t>
            </a:r>
          </a:p>
          <a:p>
            <a:pPr marL="228600" indent="-228600">
              <a:buFont typeface=""/>
              <a:buChar char="•"/>
            </a:pPr>
            <a:endParaRPr lang="en-CA" sz="2000">
              <a:solidFill>
                <a:schemeClr val="bg2">
                  <a:lumMod val="76000"/>
                  <a:lumOff val="24000"/>
                </a:schemeClr>
              </a:solidFill>
              <a:latin typeface="Aptos"/>
            </a:endParaRPr>
          </a:p>
          <a:p>
            <a:pPr marL="228600" indent="-228600">
              <a:buFont typeface=""/>
              <a:buChar char="•"/>
            </a:pPr>
            <a:r>
              <a:rPr lang="en-CA" sz="2000">
                <a:solidFill>
                  <a:schemeClr val="bg2">
                    <a:lumMod val="76000"/>
                    <a:lumOff val="24000"/>
                  </a:schemeClr>
                </a:solidFill>
                <a:latin typeface="Aptos"/>
              </a:rPr>
              <a:t>This demonstrates how we evaluate</a:t>
            </a:r>
            <a:r>
              <a:rPr lang="en-CA" sz="2000">
                <a:solidFill>
                  <a:schemeClr val="bg2">
                    <a:lumMod val="76000"/>
                    <a:lumOff val="24000"/>
                  </a:schemeClr>
                </a:solidFill>
                <a:latin typeface="Aptos"/>
                <a:cs typeface="Arial"/>
              </a:rPr>
              <a:t> scientific accuracy, global awareness, and communication skills within </a:t>
            </a:r>
            <a:r>
              <a:rPr lang="en-CA" sz="2000" b="1">
                <a:solidFill>
                  <a:schemeClr val="bg2">
                    <a:lumMod val="76000"/>
                    <a:lumOff val="24000"/>
                  </a:schemeClr>
                </a:solidFill>
                <a:latin typeface="Aptos"/>
                <a:cs typeface="Arial"/>
              </a:rPr>
              <a:t>one project</a:t>
            </a:r>
            <a:r>
              <a:rPr lang="en-CA" sz="2000">
                <a:solidFill>
                  <a:schemeClr val="bg2">
                    <a:lumMod val="76000"/>
                    <a:lumOff val="24000"/>
                  </a:schemeClr>
                </a:solidFill>
                <a:latin typeface="Aptos"/>
                <a:cs typeface="Arial"/>
              </a:rPr>
              <a:t> by looking at how well students explain their design choices, justify international partnerships, and present their findings clearly.</a:t>
            </a:r>
            <a:endParaRPr lang="en-CA">
              <a:solidFill>
                <a:schemeClr val="bg2">
                  <a:lumMod val="76000"/>
                  <a:lumOff val="24000"/>
                </a:schemeClr>
              </a:solidFill>
            </a:endParaRPr>
          </a:p>
        </p:txBody>
      </p:sp>
    </p:spTree>
    <p:extLst>
      <p:ext uri="{BB962C8B-B14F-4D97-AF65-F5344CB8AC3E}">
        <p14:creationId xmlns:p14="http://schemas.microsoft.com/office/powerpoint/2010/main" val="3717515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0EED-342C-3AA2-C6E8-15B3A3C581BD}"/>
              </a:ext>
            </a:extLst>
          </p:cNvPr>
          <p:cNvSpPr>
            <a:spLocks noGrp="1"/>
          </p:cNvSpPr>
          <p:nvPr>
            <p:ph type="title"/>
          </p:nvPr>
        </p:nvSpPr>
        <p:spPr>
          <a:xfrm>
            <a:off x="8663763" y="1075940"/>
            <a:ext cx="3528237" cy="1325563"/>
          </a:xfrm>
        </p:spPr>
        <p:txBody>
          <a:bodyPr>
            <a:normAutofit fontScale="90000"/>
          </a:bodyPr>
          <a:lstStyle/>
          <a:p>
            <a:r>
              <a:rPr lang="en-US"/>
              <a:t>Grade Nine Mathematics</a:t>
            </a:r>
          </a:p>
        </p:txBody>
      </p:sp>
      <p:sp>
        <p:nvSpPr>
          <p:cNvPr id="3" name="Text Placeholder 2">
            <a:extLst>
              <a:ext uri="{FF2B5EF4-FFF2-40B4-BE49-F238E27FC236}">
                <a16:creationId xmlns:a16="http://schemas.microsoft.com/office/drawing/2014/main" id="{AD854C8A-1F24-9B1A-F07C-3A1790EF222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9B35FFB-EB97-6F8E-7742-7EB323CACA35}"/>
              </a:ext>
            </a:extLst>
          </p:cNvPr>
          <p:cNvPicPr>
            <a:picLocks noChangeAspect="1"/>
          </p:cNvPicPr>
          <p:nvPr/>
        </p:nvPicPr>
        <p:blipFill>
          <a:blip r:embed="rId3"/>
          <a:srcRect r="31535"/>
          <a:stretch/>
        </p:blipFill>
        <p:spPr>
          <a:xfrm>
            <a:off x="499729" y="156799"/>
            <a:ext cx="7825563" cy="2819794"/>
          </a:xfrm>
          <a:prstGeom prst="rect">
            <a:avLst/>
          </a:prstGeom>
        </p:spPr>
      </p:pic>
      <p:pic>
        <p:nvPicPr>
          <p:cNvPr id="7" name="Picture 6">
            <a:extLst>
              <a:ext uri="{FF2B5EF4-FFF2-40B4-BE49-F238E27FC236}">
                <a16:creationId xmlns:a16="http://schemas.microsoft.com/office/drawing/2014/main" id="{DE0B072F-1CA5-C87D-6CF6-BDBDAC393DF4}"/>
              </a:ext>
            </a:extLst>
          </p:cNvPr>
          <p:cNvPicPr>
            <a:picLocks noChangeAspect="1"/>
          </p:cNvPicPr>
          <p:nvPr/>
        </p:nvPicPr>
        <p:blipFill>
          <a:blip r:embed="rId4"/>
          <a:stretch>
            <a:fillRect/>
          </a:stretch>
        </p:blipFill>
        <p:spPr>
          <a:xfrm>
            <a:off x="499729" y="2976594"/>
            <a:ext cx="3585718" cy="3200368"/>
          </a:xfrm>
          <a:prstGeom prst="rect">
            <a:avLst/>
          </a:prstGeom>
        </p:spPr>
      </p:pic>
      <p:pic>
        <p:nvPicPr>
          <p:cNvPr id="9" name="Picture 8">
            <a:extLst>
              <a:ext uri="{FF2B5EF4-FFF2-40B4-BE49-F238E27FC236}">
                <a16:creationId xmlns:a16="http://schemas.microsoft.com/office/drawing/2014/main" id="{CD17274E-F082-8FE7-1C98-B655BF2C1C62}"/>
              </a:ext>
            </a:extLst>
          </p:cNvPr>
          <p:cNvPicPr>
            <a:picLocks noChangeAspect="1"/>
          </p:cNvPicPr>
          <p:nvPr/>
        </p:nvPicPr>
        <p:blipFill>
          <a:blip r:embed="rId5"/>
          <a:srcRect l="-253" r="-8357" b="18885"/>
          <a:stretch/>
        </p:blipFill>
        <p:spPr>
          <a:xfrm>
            <a:off x="4085447" y="2976594"/>
            <a:ext cx="4593265" cy="3200368"/>
          </a:xfrm>
          <a:prstGeom prst="rect">
            <a:avLst/>
          </a:prstGeom>
        </p:spPr>
      </p:pic>
    </p:spTree>
    <p:extLst>
      <p:ext uri="{BB962C8B-B14F-4D97-AF65-F5344CB8AC3E}">
        <p14:creationId xmlns:p14="http://schemas.microsoft.com/office/powerpoint/2010/main" val="4266738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19602-3597-9CA6-0631-28171BB9AEDA}"/>
              </a:ext>
            </a:extLst>
          </p:cNvPr>
          <p:cNvSpPr>
            <a:spLocks noGrp="1"/>
          </p:cNvSpPr>
          <p:nvPr>
            <p:ph type="title"/>
          </p:nvPr>
        </p:nvSpPr>
        <p:spPr>
          <a:xfrm>
            <a:off x="629832" y="384439"/>
            <a:ext cx="8792210" cy="1500187"/>
          </a:xfrm>
        </p:spPr>
        <p:txBody>
          <a:bodyPr/>
          <a:lstStyle/>
          <a:p>
            <a:r>
              <a:rPr lang="en-US"/>
              <a:t>Mathematics -2 Credits </a:t>
            </a:r>
            <a:br>
              <a:rPr lang="en-US"/>
            </a:br>
            <a:r>
              <a:rPr lang="en-US"/>
              <a:t>taken all year</a:t>
            </a:r>
          </a:p>
        </p:txBody>
      </p:sp>
      <p:sp>
        <p:nvSpPr>
          <p:cNvPr id="3" name="Text Placeholder 2">
            <a:extLst>
              <a:ext uri="{FF2B5EF4-FFF2-40B4-BE49-F238E27FC236}">
                <a16:creationId xmlns:a16="http://schemas.microsoft.com/office/drawing/2014/main" id="{AF0066A9-6A0D-81D0-1506-14E7E26076FC}"/>
              </a:ext>
            </a:extLst>
          </p:cNvPr>
          <p:cNvSpPr>
            <a:spLocks noGrp="1"/>
          </p:cNvSpPr>
          <p:nvPr>
            <p:ph type="body" idx="1"/>
          </p:nvPr>
        </p:nvSpPr>
        <p:spPr>
          <a:xfrm>
            <a:off x="723014" y="2254102"/>
            <a:ext cx="7350799" cy="3469365"/>
          </a:xfrm>
        </p:spPr>
        <p:txBody>
          <a:bodyPr>
            <a:normAutofit/>
          </a:bodyPr>
          <a:lstStyle/>
          <a:p>
            <a:r>
              <a:rPr lang="en-US"/>
              <a:t>   TRANSITIONAL MATH 10F (MTR10F) &amp; MATHEMATICS 10F (MATH10F) </a:t>
            </a:r>
          </a:p>
          <a:p>
            <a:r>
              <a:rPr lang="en-US"/>
              <a:t>    (Taken concurrently). </a:t>
            </a:r>
          </a:p>
          <a:p>
            <a:r>
              <a:rPr lang="en-US"/>
              <a:t>   Grade 9 Transitional Mathematics is a comprehensive program designed to bridge gaps in students’ mathematical comprehension during the transition from Grade 8 to Grade 9 Mathematics. </a:t>
            </a:r>
          </a:p>
        </p:txBody>
      </p:sp>
    </p:spTree>
    <p:extLst>
      <p:ext uri="{BB962C8B-B14F-4D97-AF65-F5344CB8AC3E}">
        <p14:creationId xmlns:p14="http://schemas.microsoft.com/office/powerpoint/2010/main" val="1200845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F82F-3AE3-875A-1365-49B7AC350B28}"/>
              </a:ext>
            </a:extLst>
          </p:cNvPr>
          <p:cNvSpPr>
            <a:spLocks noGrp="1"/>
          </p:cNvSpPr>
          <p:nvPr>
            <p:ph type="title"/>
          </p:nvPr>
        </p:nvSpPr>
        <p:spPr>
          <a:xfrm>
            <a:off x="289589" y="-11323"/>
            <a:ext cx="5629910" cy="1500187"/>
          </a:xfrm>
        </p:spPr>
        <p:txBody>
          <a:bodyPr/>
          <a:lstStyle/>
          <a:p>
            <a:r>
              <a:rPr lang="en-US"/>
              <a:t>Mathematics </a:t>
            </a:r>
          </a:p>
        </p:txBody>
      </p:sp>
      <p:sp>
        <p:nvSpPr>
          <p:cNvPr id="3" name="Text Placeholder 2">
            <a:extLst>
              <a:ext uri="{FF2B5EF4-FFF2-40B4-BE49-F238E27FC236}">
                <a16:creationId xmlns:a16="http://schemas.microsoft.com/office/drawing/2014/main" id="{F62D68CA-2A2B-0068-E5AA-A58F535C4FFB}"/>
              </a:ext>
            </a:extLst>
          </p:cNvPr>
          <p:cNvSpPr>
            <a:spLocks noGrp="1"/>
          </p:cNvSpPr>
          <p:nvPr>
            <p:ph type="body" idx="1"/>
          </p:nvPr>
        </p:nvSpPr>
        <p:spPr/>
        <p:txBody>
          <a:bodyPr/>
          <a:lstStyle/>
          <a:p>
            <a:endParaRPr lang="en-US"/>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497166B-19C5-2EB7-8936-61A7A7EF526D}"/>
                  </a:ext>
                </a:extLst>
              </p14:cNvPr>
              <p14:cNvContentPartPr/>
              <p14:nvPr/>
            </p14:nvContentPartPr>
            <p14:xfrm>
              <a:off x="3678765" y="2743049"/>
              <a:ext cx="360" cy="360"/>
            </p14:xfrm>
          </p:contentPart>
        </mc:Choice>
        <mc:Fallback xmlns="">
          <p:pic>
            <p:nvPicPr>
              <p:cNvPr id="4" name="Ink 3">
                <a:extLst>
                  <a:ext uri="{FF2B5EF4-FFF2-40B4-BE49-F238E27FC236}">
                    <a16:creationId xmlns:a16="http://schemas.microsoft.com/office/drawing/2014/main" id="{4497166B-19C5-2EB7-8936-61A7A7EF526D}"/>
                  </a:ext>
                </a:extLst>
              </p:cNvPr>
              <p:cNvPicPr/>
              <p:nvPr/>
            </p:nvPicPr>
            <p:blipFill>
              <a:blip r:embed="rId4"/>
              <a:stretch>
                <a:fillRect/>
              </a:stretch>
            </p:blipFill>
            <p:spPr>
              <a:xfrm>
                <a:off x="3672645" y="273692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CA77698-6713-384C-A063-10C63E34C56F}"/>
                  </a:ext>
                </a:extLst>
              </p14:cNvPr>
              <p14:cNvContentPartPr/>
              <p14:nvPr/>
            </p14:nvContentPartPr>
            <p14:xfrm>
              <a:off x="4444485" y="2795969"/>
              <a:ext cx="360" cy="360"/>
            </p14:xfrm>
          </p:contentPart>
        </mc:Choice>
        <mc:Fallback xmlns="">
          <p:pic>
            <p:nvPicPr>
              <p:cNvPr id="5" name="Ink 4">
                <a:extLst>
                  <a:ext uri="{FF2B5EF4-FFF2-40B4-BE49-F238E27FC236}">
                    <a16:creationId xmlns:a16="http://schemas.microsoft.com/office/drawing/2014/main" id="{9CA77698-6713-384C-A063-10C63E34C56F}"/>
                  </a:ext>
                </a:extLst>
              </p:cNvPr>
              <p:cNvPicPr/>
              <p:nvPr/>
            </p:nvPicPr>
            <p:blipFill>
              <a:blip r:embed="rId4"/>
              <a:stretch>
                <a:fillRect/>
              </a:stretch>
            </p:blipFill>
            <p:spPr>
              <a:xfrm>
                <a:off x="4438365" y="278984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7D480620-3B8C-112F-78C7-8A3B6D305755}"/>
                  </a:ext>
                </a:extLst>
              </p14:cNvPr>
              <p14:cNvContentPartPr/>
              <p14:nvPr/>
            </p14:nvContentPartPr>
            <p14:xfrm>
              <a:off x="4199685" y="4900889"/>
              <a:ext cx="360" cy="360"/>
            </p14:xfrm>
          </p:contentPart>
        </mc:Choice>
        <mc:Fallback xmlns="">
          <p:pic>
            <p:nvPicPr>
              <p:cNvPr id="6" name="Ink 5">
                <a:extLst>
                  <a:ext uri="{FF2B5EF4-FFF2-40B4-BE49-F238E27FC236}">
                    <a16:creationId xmlns:a16="http://schemas.microsoft.com/office/drawing/2014/main" id="{7D480620-3B8C-112F-78C7-8A3B6D305755}"/>
                  </a:ext>
                </a:extLst>
              </p:cNvPr>
              <p:cNvPicPr/>
              <p:nvPr/>
            </p:nvPicPr>
            <p:blipFill>
              <a:blip r:embed="rId4"/>
              <a:stretch>
                <a:fillRect/>
              </a:stretch>
            </p:blipFill>
            <p:spPr>
              <a:xfrm>
                <a:off x="4193565" y="4894769"/>
                <a:ext cx="12600" cy="12600"/>
              </a:xfrm>
              <a:prstGeom prst="rect">
                <a:avLst/>
              </a:prstGeom>
            </p:spPr>
          </p:pic>
        </mc:Fallback>
      </mc:AlternateContent>
      <p:grpSp>
        <p:nvGrpSpPr>
          <p:cNvPr id="9" name="Group 8">
            <a:extLst>
              <a:ext uri="{FF2B5EF4-FFF2-40B4-BE49-F238E27FC236}">
                <a16:creationId xmlns:a16="http://schemas.microsoft.com/office/drawing/2014/main" id="{93D1D4F2-0C85-41C5-5EF3-97DD453393AE}"/>
              </a:ext>
            </a:extLst>
          </p:cNvPr>
          <p:cNvGrpSpPr/>
          <p:nvPr/>
        </p:nvGrpSpPr>
        <p:grpSpPr>
          <a:xfrm>
            <a:off x="4476165" y="3933569"/>
            <a:ext cx="360" cy="360"/>
            <a:chOff x="4476165" y="3933569"/>
            <a:chExt cx="360" cy="360"/>
          </a:xfrm>
        </p:grpSpPr>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536EE60F-CAC0-5012-691E-C33FA9C8374B}"/>
                    </a:ext>
                  </a:extLst>
                </p14:cNvPr>
                <p14:cNvContentPartPr/>
                <p14:nvPr/>
              </p14:nvContentPartPr>
              <p14:xfrm>
                <a:off x="4476165" y="3933569"/>
                <a:ext cx="360" cy="360"/>
              </p14:xfrm>
            </p:contentPart>
          </mc:Choice>
          <mc:Fallback xmlns="">
            <p:pic>
              <p:nvPicPr>
                <p:cNvPr id="7" name="Ink 6">
                  <a:extLst>
                    <a:ext uri="{FF2B5EF4-FFF2-40B4-BE49-F238E27FC236}">
                      <a16:creationId xmlns:a16="http://schemas.microsoft.com/office/drawing/2014/main" id="{536EE60F-CAC0-5012-691E-C33FA9C8374B}"/>
                    </a:ext>
                  </a:extLst>
                </p:cNvPr>
                <p:cNvPicPr/>
                <p:nvPr/>
              </p:nvPicPr>
              <p:blipFill>
                <a:blip r:embed="rId4"/>
                <a:stretch>
                  <a:fillRect/>
                </a:stretch>
              </p:blipFill>
              <p:spPr>
                <a:xfrm>
                  <a:off x="4470045" y="392744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74B599D2-C058-1103-B9CA-86C0A9B60F8B}"/>
                    </a:ext>
                  </a:extLst>
                </p14:cNvPr>
                <p14:cNvContentPartPr/>
                <p14:nvPr/>
              </p14:nvContentPartPr>
              <p14:xfrm>
                <a:off x="4476165" y="3933569"/>
                <a:ext cx="360" cy="360"/>
              </p14:xfrm>
            </p:contentPart>
          </mc:Choice>
          <mc:Fallback xmlns="">
            <p:pic>
              <p:nvPicPr>
                <p:cNvPr id="8" name="Ink 7">
                  <a:extLst>
                    <a:ext uri="{FF2B5EF4-FFF2-40B4-BE49-F238E27FC236}">
                      <a16:creationId xmlns:a16="http://schemas.microsoft.com/office/drawing/2014/main" id="{74B599D2-C058-1103-B9CA-86C0A9B60F8B}"/>
                    </a:ext>
                  </a:extLst>
                </p:cNvPr>
                <p:cNvPicPr/>
                <p:nvPr/>
              </p:nvPicPr>
              <p:blipFill>
                <a:blip r:embed="rId4"/>
                <a:stretch>
                  <a:fillRect/>
                </a:stretch>
              </p:blipFill>
              <p:spPr>
                <a:xfrm>
                  <a:off x="4470045" y="392744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9839674E-0A3B-B762-1EB7-E19D92ACAE2E}"/>
                  </a:ext>
                </a:extLst>
              </p14:cNvPr>
              <p14:cNvContentPartPr/>
              <p14:nvPr/>
            </p14:nvContentPartPr>
            <p14:xfrm>
              <a:off x="7453005" y="2253449"/>
              <a:ext cx="360" cy="360"/>
            </p14:xfrm>
          </p:contentPart>
        </mc:Choice>
        <mc:Fallback xmlns="">
          <p:pic>
            <p:nvPicPr>
              <p:cNvPr id="10" name="Ink 9">
                <a:extLst>
                  <a:ext uri="{FF2B5EF4-FFF2-40B4-BE49-F238E27FC236}">
                    <a16:creationId xmlns:a16="http://schemas.microsoft.com/office/drawing/2014/main" id="{9839674E-0A3B-B762-1EB7-E19D92ACAE2E}"/>
                  </a:ext>
                </a:extLst>
              </p:cNvPr>
              <p:cNvPicPr/>
              <p:nvPr/>
            </p:nvPicPr>
            <p:blipFill>
              <a:blip r:embed="rId4"/>
              <a:stretch>
                <a:fillRect/>
              </a:stretch>
            </p:blipFill>
            <p:spPr>
              <a:xfrm>
                <a:off x="7446885" y="224732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F05FB6FA-F4BD-7CE3-7851-D8B6D75D1195}"/>
                  </a:ext>
                </a:extLst>
              </p14:cNvPr>
              <p14:cNvContentPartPr/>
              <p14:nvPr/>
            </p14:nvContentPartPr>
            <p14:xfrm>
              <a:off x="4422525" y="2955089"/>
              <a:ext cx="360" cy="360"/>
            </p14:xfrm>
          </p:contentPart>
        </mc:Choice>
        <mc:Fallback xmlns="">
          <p:pic>
            <p:nvPicPr>
              <p:cNvPr id="11" name="Ink 10">
                <a:extLst>
                  <a:ext uri="{FF2B5EF4-FFF2-40B4-BE49-F238E27FC236}">
                    <a16:creationId xmlns:a16="http://schemas.microsoft.com/office/drawing/2014/main" id="{F05FB6FA-F4BD-7CE3-7851-D8B6D75D1195}"/>
                  </a:ext>
                </a:extLst>
              </p:cNvPr>
              <p:cNvPicPr/>
              <p:nvPr/>
            </p:nvPicPr>
            <p:blipFill>
              <a:blip r:embed="rId4"/>
              <a:stretch>
                <a:fillRect/>
              </a:stretch>
            </p:blipFill>
            <p:spPr>
              <a:xfrm>
                <a:off x="4416405" y="2948969"/>
                <a:ext cx="12600" cy="12600"/>
              </a:xfrm>
              <a:prstGeom prst="rect">
                <a:avLst/>
              </a:prstGeom>
            </p:spPr>
          </p:pic>
        </mc:Fallback>
      </mc:AlternateContent>
      <p:pic>
        <p:nvPicPr>
          <p:cNvPr id="13" name="Picture 12">
            <a:extLst>
              <a:ext uri="{FF2B5EF4-FFF2-40B4-BE49-F238E27FC236}">
                <a16:creationId xmlns:a16="http://schemas.microsoft.com/office/drawing/2014/main" id="{E007AA81-8585-4DB7-4B6E-586E5CD26B5A}"/>
              </a:ext>
            </a:extLst>
          </p:cNvPr>
          <p:cNvPicPr>
            <a:picLocks noChangeAspect="1"/>
          </p:cNvPicPr>
          <p:nvPr/>
        </p:nvPicPr>
        <p:blipFill>
          <a:blip r:embed="rId11"/>
          <a:stretch>
            <a:fillRect/>
          </a:stretch>
        </p:blipFill>
        <p:spPr>
          <a:xfrm>
            <a:off x="0" y="2337318"/>
            <a:ext cx="12192000" cy="3574790"/>
          </a:xfrm>
          <a:prstGeom prst="rect">
            <a:avLst/>
          </a:prstGeom>
        </p:spPr>
      </p:pic>
    </p:spTree>
    <p:extLst>
      <p:ext uri="{BB962C8B-B14F-4D97-AF65-F5344CB8AC3E}">
        <p14:creationId xmlns:p14="http://schemas.microsoft.com/office/powerpoint/2010/main" val="1341457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E248E9-9B80-C1C4-D336-4B7998E4B2EC}"/>
              </a:ext>
            </a:extLst>
          </p:cNvPr>
          <p:cNvPicPr>
            <a:picLocks noChangeAspect="1"/>
          </p:cNvPicPr>
          <p:nvPr/>
        </p:nvPicPr>
        <p:blipFill>
          <a:blip r:embed="rId3"/>
          <a:stretch>
            <a:fillRect/>
          </a:stretch>
        </p:blipFill>
        <p:spPr>
          <a:xfrm>
            <a:off x="3151898" y="2718"/>
            <a:ext cx="4896630" cy="6855282"/>
          </a:xfrm>
          <a:prstGeom prst="rect">
            <a:avLst/>
          </a:prstGeom>
        </p:spPr>
      </p:pic>
    </p:spTree>
    <p:extLst>
      <p:ext uri="{BB962C8B-B14F-4D97-AF65-F5344CB8AC3E}">
        <p14:creationId xmlns:p14="http://schemas.microsoft.com/office/powerpoint/2010/main" val="729411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03C89F-82C6-B8FF-CE38-1D47AA20427A}"/>
              </a:ext>
            </a:extLst>
          </p:cNvPr>
          <p:cNvPicPr>
            <a:picLocks noChangeAspect="1"/>
          </p:cNvPicPr>
          <p:nvPr/>
        </p:nvPicPr>
        <p:blipFill>
          <a:blip r:embed="rId3"/>
          <a:stretch>
            <a:fillRect/>
          </a:stretch>
        </p:blipFill>
        <p:spPr>
          <a:xfrm>
            <a:off x="7968422" y="142782"/>
            <a:ext cx="4113899" cy="5732918"/>
          </a:xfrm>
          <a:prstGeom prst="rect">
            <a:avLst/>
          </a:prstGeom>
        </p:spPr>
      </p:pic>
      <p:pic>
        <p:nvPicPr>
          <p:cNvPr id="4" name="Picture 3">
            <a:extLst>
              <a:ext uri="{FF2B5EF4-FFF2-40B4-BE49-F238E27FC236}">
                <a16:creationId xmlns:a16="http://schemas.microsoft.com/office/drawing/2014/main" id="{049F1E25-F120-2D21-782F-568297E3E4CD}"/>
              </a:ext>
            </a:extLst>
          </p:cNvPr>
          <p:cNvPicPr>
            <a:picLocks noChangeAspect="1"/>
          </p:cNvPicPr>
          <p:nvPr/>
        </p:nvPicPr>
        <p:blipFill>
          <a:blip r:embed="rId4"/>
          <a:stretch>
            <a:fillRect/>
          </a:stretch>
        </p:blipFill>
        <p:spPr>
          <a:xfrm>
            <a:off x="3994806" y="142782"/>
            <a:ext cx="4057142" cy="5732918"/>
          </a:xfrm>
          <a:prstGeom prst="rect">
            <a:avLst/>
          </a:prstGeom>
        </p:spPr>
      </p:pic>
      <p:pic>
        <p:nvPicPr>
          <p:cNvPr id="5" name="Picture 4">
            <a:extLst>
              <a:ext uri="{FF2B5EF4-FFF2-40B4-BE49-F238E27FC236}">
                <a16:creationId xmlns:a16="http://schemas.microsoft.com/office/drawing/2014/main" id="{37E961D1-97E5-EF3F-52EA-57EDA2EFBE2A}"/>
              </a:ext>
            </a:extLst>
          </p:cNvPr>
          <p:cNvPicPr>
            <a:picLocks noChangeAspect="1"/>
          </p:cNvPicPr>
          <p:nvPr/>
        </p:nvPicPr>
        <p:blipFill>
          <a:blip r:embed="rId5"/>
          <a:stretch>
            <a:fillRect/>
          </a:stretch>
        </p:blipFill>
        <p:spPr>
          <a:xfrm>
            <a:off x="0" y="142783"/>
            <a:ext cx="4078332" cy="5732918"/>
          </a:xfrm>
          <a:prstGeom prst="rect">
            <a:avLst/>
          </a:prstGeom>
        </p:spPr>
      </p:pic>
    </p:spTree>
    <p:extLst>
      <p:ext uri="{BB962C8B-B14F-4D97-AF65-F5344CB8AC3E}">
        <p14:creationId xmlns:p14="http://schemas.microsoft.com/office/powerpoint/2010/main" val="1059485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65411" y="354971"/>
            <a:ext cx="6661179" cy="1143968"/>
          </a:xfrm>
          <a:prstGeom prst="rect">
            <a:avLst/>
          </a:prstGeom>
        </p:spPr>
        <p:txBody>
          <a:bodyPr wrap="square" lIns="0" tIns="0" rIns="0" bIns="0" rtlCol="0" anchor="t">
            <a:spAutoFit/>
          </a:bodyPr>
          <a:lstStyle/>
          <a:p>
            <a:pPr algn="ctr">
              <a:lnSpc>
                <a:spcPts val="10135"/>
              </a:lnSpc>
            </a:pPr>
            <a:r>
              <a:rPr lang="en-US" sz="5626">
                <a:solidFill>
                  <a:schemeClr val="tx2">
                    <a:lumMod val="75000"/>
                  </a:schemeClr>
                </a:solidFill>
                <a:latin typeface="Raleway Bold"/>
              </a:rPr>
              <a:t>Student Handbook</a:t>
            </a:r>
          </a:p>
        </p:txBody>
      </p:sp>
      <p:pic>
        <p:nvPicPr>
          <p:cNvPr id="4" name="Picture 3">
            <a:extLst>
              <a:ext uri="{FF2B5EF4-FFF2-40B4-BE49-F238E27FC236}">
                <a16:creationId xmlns:a16="http://schemas.microsoft.com/office/drawing/2014/main" id="{3183585E-1AD9-DEBE-A004-60144823CD13}"/>
              </a:ext>
            </a:extLst>
          </p:cNvPr>
          <p:cNvPicPr>
            <a:picLocks noChangeAspect="1"/>
          </p:cNvPicPr>
          <p:nvPr/>
        </p:nvPicPr>
        <p:blipFill>
          <a:blip r:embed="rId3"/>
          <a:stretch>
            <a:fillRect/>
          </a:stretch>
        </p:blipFill>
        <p:spPr>
          <a:xfrm>
            <a:off x="3353199" y="1677344"/>
            <a:ext cx="5694549" cy="44010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F118E1-0C40-B044-D25E-E8B7327344ED}"/>
              </a:ext>
            </a:extLst>
          </p:cNvPr>
          <p:cNvPicPr>
            <a:picLocks noChangeAspect="1"/>
          </p:cNvPicPr>
          <p:nvPr/>
        </p:nvPicPr>
        <p:blipFill>
          <a:blip r:embed="rId3"/>
          <a:srcRect t="16930" b="18206"/>
          <a:stretch/>
        </p:blipFill>
        <p:spPr>
          <a:xfrm>
            <a:off x="4361586" y="1313838"/>
            <a:ext cx="2715791" cy="2365978"/>
          </a:xfrm>
          <a:prstGeom prst="rect">
            <a:avLst/>
          </a:prstGeom>
        </p:spPr>
      </p:pic>
      <p:pic>
        <p:nvPicPr>
          <p:cNvPr id="7" name="Picture 6" descr="A person with a beard smiling&#10;&#10;Description automatically generated">
            <a:extLst>
              <a:ext uri="{FF2B5EF4-FFF2-40B4-BE49-F238E27FC236}">
                <a16:creationId xmlns:a16="http://schemas.microsoft.com/office/drawing/2014/main" id="{F273EA8E-D87D-14BC-0F61-F50B11D2A6D5}"/>
              </a:ext>
            </a:extLst>
          </p:cNvPr>
          <p:cNvPicPr>
            <a:picLocks noChangeAspect="1"/>
          </p:cNvPicPr>
          <p:nvPr/>
        </p:nvPicPr>
        <p:blipFill>
          <a:blip r:embed="rId4"/>
          <a:srcRect l="1" t="12131" r="-4663" b="20945"/>
          <a:stretch/>
        </p:blipFill>
        <p:spPr>
          <a:xfrm>
            <a:off x="7845838" y="1365223"/>
            <a:ext cx="2901675" cy="2263208"/>
          </a:xfrm>
          <a:prstGeom prst="rect">
            <a:avLst/>
          </a:prstGeom>
        </p:spPr>
      </p:pic>
      <p:sp>
        <p:nvSpPr>
          <p:cNvPr id="2" name="AutoShape 2"/>
          <p:cNvSpPr/>
          <p:nvPr/>
        </p:nvSpPr>
        <p:spPr>
          <a:xfrm rot="13057">
            <a:off x="3170217" y="5729761"/>
            <a:ext cx="5851567" cy="0"/>
          </a:xfrm>
          <a:prstGeom prst="line">
            <a:avLst/>
          </a:prstGeom>
          <a:ln w="19050" cap="rnd">
            <a:solidFill>
              <a:srgbClr val="BCA838"/>
            </a:solidFill>
            <a:prstDash val="solid"/>
            <a:headEnd type="none" w="sm" len="sm"/>
            <a:tailEnd type="none" w="sm" len="sm"/>
          </a:ln>
        </p:spPr>
        <p:txBody>
          <a:bodyPr/>
          <a:lstStyle/>
          <a:p>
            <a:endParaRPr lang="en-US" sz="1687"/>
          </a:p>
        </p:txBody>
      </p:sp>
      <p:grpSp>
        <p:nvGrpSpPr>
          <p:cNvPr id="8" name="Group 8"/>
          <p:cNvGrpSpPr/>
          <p:nvPr/>
        </p:nvGrpSpPr>
        <p:grpSpPr>
          <a:xfrm>
            <a:off x="4346163" y="3103887"/>
            <a:ext cx="2760929" cy="545228"/>
            <a:chOff x="-262897" y="-28575"/>
            <a:chExt cx="3904749" cy="1446715"/>
          </a:xfrm>
        </p:grpSpPr>
        <p:sp>
          <p:nvSpPr>
            <p:cNvPr id="9" name="Freeform 9"/>
            <p:cNvSpPr/>
            <p:nvPr/>
          </p:nvSpPr>
          <p:spPr>
            <a:xfrm>
              <a:off x="-262897" y="0"/>
              <a:ext cx="3904749" cy="1418138"/>
            </a:xfrm>
            <a:custGeom>
              <a:avLst/>
              <a:gdLst/>
              <a:ahLst/>
              <a:cxnLst/>
              <a:rect l="l" t="t" r="r" b="b"/>
              <a:pathLst>
                <a:path w="3641852" h="1418138">
                  <a:moveTo>
                    <a:pt x="0" y="0"/>
                  </a:moveTo>
                  <a:lnTo>
                    <a:pt x="3641852" y="0"/>
                  </a:lnTo>
                  <a:lnTo>
                    <a:pt x="3641852" y="1418138"/>
                  </a:lnTo>
                  <a:lnTo>
                    <a:pt x="0" y="1418138"/>
                  </a:lnTo>
                  <a:close/>
                </a:path>
              </a:pathLst>
            </a:custGeom>
            <a:solidFill>
              <a:srgbClr val="012F4B">
                <a:alpha val="49804"/>
              </a:srgbClr>
            </a:solidFill>
          </p:spPr>
          <p:txBody>
            <a:bodyPr/>
            <a:lstStyle/>
            <a:p>
              <a:endParaRPr lang="en-US" sz="1687"/>
            </a:p>
          </p:txBody>
        </p:sp>
        <p:sp>
          <p:nvSpPr>
            <p:cNvPr id="10" name="TextBox 10"/>
            <p:cNvSpPr txBox="1"/>
            <p:nvPr/>
          </p:nvSpPr>
          <p:spPr>
            <a:xfrm>
              <a:off x="0" y="-28575"/>
              <a:ext cx="3641796" cy="1446715"/>
            </a:xfrm>
            <a:prstGeom prst="rect">
              <a:avLst/>
            </a:prstGeom>
          </p:spPr>
          <p:txBody>
            <a:bodyPr lIns="47625" tIns="47625" rIns="47625" bIns="47625" rtlCol="0" anchor="ctr"/>
            <a:lstStyle/>
            <a:p>
              <a:pPr algn="ctr">
                <a:lnSpc>
                  <a:spcPts val="1679"/>
                </a:lnSpc>
              </a:pPr>
              <a:r>
                <a:rPr lang="en-US" sz="1867">
                  <a:solidFill>
                    <a:srgbClr val="FFFFFF"/>
                  </a:solidFill>
                  <a:latin typeface="Arial Bold"/>
                </a:rPr>
                <a:t>Linda Eden</a:t>
              </a:r>
            </a:p>
          </p:txBody>
        </p:sp>
      </p:grpSp>
      <p:sp>
        <p:nvSpPr>
          <p:cNvPr id="11" name="TextBox 11"/>
          <p:cNvSpPr txBox="1"/>
          <p:nvPr/>
        </p:nvSpPr>
        <p:spPr>
          <a:xfrm>
            <a:off x="2004280" y="4427304"/>
            <a:ext cx="8183441" cy="654025"/>
          </a:xfrm>
          <a:prstGeom prst="rect">
            <a:avLst/>
          </a:prstGeom>
        </p:spPr>
        <p:txBody>
          <a:bodyPr lIns="0" tIns="0" rIns="0" bIns="0" rtlCol="0" anchor="t">
            <a:spAutoFit/>
          </a:bodyPr>
          <a:lstStyle/>
          <a:p>
            <a:pPr algn="ctr">
              <a:lnSpc>
                <a:spcPts val="5076"/>
              </a:lnSpc>
            </a:pPr>
            <a:r>
              <a:rPr lang="en-US" sz="4700">
                <a:solidFill>
                  <a:srgbClr val="012F4B"/>
                </a:solidFill>
              </a:rPr>
              <a:t>Your Admin Team</a:t>
            </a:r>
          </a:p>
        </p:txBody>
      </p:sp>
      <p:grpSp>
        <p:nvGrpSpPr>
          <p:cNvPr id="13" name="Group 8">
            <a:extLst>
              <a:ext uri="{FF2B5EF4-FFF2-40B4-BE49-F238E27FC236}">
                <a16:creationId xmlns:a16="http://schemas.microsoft.com/office/drawing/2014/main" id="{8A560E77-6EFD-32F4-B862-63756D3589E7}"/>
              </a:ext>
            </a:extLst>
          </p:cNvPr>
          <p:cNvGrpSpPr/>
          <p:nvPr/>
        </p:nvGrpSpPr>
        <p:grpSpPr>
          <a:xfrm>
            <a:off x="7845838" y="3094566"/>
            <a:ext cx="2760929" cy="534458"/>
            <a:chOff x="0" y="-28575"/>
            <a:chExt cx="3641852" cy="1446715"/>
          </a:xfrm>
        </p:grpSpPr>
        <p:sp>
          <p:nvSpPr>
            <p:cNvPr id="14" name="Freeform 9">
              <a:extLst>
                <a:ext uri="{FF2B5EF4-FFF2-40B4-BE49-F238E27FC236}">
                  <a16:creationId xmlns:a16="http://schemas.microsoft.com/office/drawing/2014/main" id="{77A89129-BC0B-858E-E696-7286442F071A}"/>
                </a:ext>
              </a:extLst>
            </p:cNvPr>
            <p:cNvSpPr/>
            <p:nvPr/>
          </p:nvSpPr>
          <p:spPr>
            <a:xfrm>
              <a:off x="0" y="0"/>
              <a:ext cx="3641852" cy="1418138"/>
            </a:xfrm>
            <a:custGeom>
              <a:avLst/>
              <a:gdLst/>
              <a:ahLst/>
              <a:cxnLst/>
              <a:rect l="l" t="t" r="r" b="b"/>
              <a:pathLst>
                <a:path w="3641852" h="1418138">
                  <a:moveTo>
                    <a:pt x="0" y="0"/>
                  </a:moveTo>
                  <a:lnTo>
                    <a:pt x="3641852" y="0"/>
                  </a:lnTo>
                  <a:lnTo>
                    <a:pt x="3641852" y="1418138"/>
                  </a:lnTo>
                  <a:lnTo>
                    <a:pt x="0" y="1418138"/>
                  </a:lnTo>
                  <a:close/>
                </a:path>
              </a:pathLst>
            </a:custGeom>
            <a:solidFill>
              <a:srgbClr val="012F4B">
                <a:alpha val="49804"/>
              </a:srgbClr>
            </a:solidFill>
          </p:spPr>
          <p:txBody>
            <a:bodyPr/>
            <a:lstStyle/>
            <a:p>
              <a:endParaRPr lang="en-US" sz="1687"/>
            </a:p>
          </p:txBody>
        </p:sp>
        <p:sp>
          <p:nvSpPr>
            <p:cNvPr id="15" name="TextBox 10">
              <a:extLst>
                <a:ext uri="{FF2B5EF4-FFF2-40B4-BE49-F238E27FC236}">
                  <a16:creationId xmlns:a16="http://schemas.microsoft.com/office/drawing/2014/main" id="{D1254F44-130D-8F53-87EF-0ADDA70DF3AD}"/>
                </a:ext>
              </a:extLst>
            </p:cNvPr>
            <p:cNvSpPr txBox="1"/>
            <p:nvPr/>
          </p:nvSpPr>
          <p:spPr>
            <a:xfrm>
              <a:off x="0" y="-28575"/>
              <a:ext cx="3641796" cy="1446715"/>
            </a:xfrm>
            <a:prstGeom prst="rect">
              <a:avLst/>
            </a:prstGeom>
          </p:spPr>
          <p:txBody>
            <a:bodyPr lIns="47625" tIns="47625" rIns="47625" bIns="47625" rtlCol="0" anchor="ctr"/>
            <a:lstStyle/>
            <a:p>
              <a:pPr algn="ctr">
                <a:lnSpc>
                  <a:spcPts val="1679"/>
                </a:lnSpc>
              </a:pPr>
              <a:r>
                <a:rPr lang="en-US" sz="1867">
                  <a:solidFill>
                    <a:srgbClr val="FFFFFF"/>
                  </a:solidFill>
                  <a:latin typeface="Arial Bold"/>
                </a:rPr>
                <a:t>David Gamble</a:t>
              </a:r>
            </a:p>
          </p:txBody>
        </p:sp>
      </p:grpSp>
      <p:pic>
        <p:nvPicPr>
          <p:cNvPr id="17" name="Picture 16" descr="A person taking a selfie&#10;&#10;Description automatically generated">
            <a:extLst>
              <a:ext uri="{FF2B5EF4-FFF2-40B4-BE49-F238E27FC236}">
                <a16:creationId xmlns:a16="http://schemas.microsoft.com/office/drawing/2014/main" id="{179033B8-59FC-78F5-F8B5-E6ECD5E66BBC}"/>
              </a:ext>
            </a:extLst>
          </p:cNvPr>
          <p:cNvPicPr>
            <a:picLocks noChangeAspect="1"/>
          </p:cNvPicPr>
          <p:nvPr/>
        </p:nvPicPr>
        <p:blipFill rotWithShape="1">
          <a:blip r:embed="rId5"/>
          <a:srcRect t="17028"/>
          <a:stretch/>
        </p:blipFill>
        <p:spPr>
          <a:xfrm>
            <a:off x="634427" y="1365224"/>
            <a:ext cx="3003835" cy="2283892"/>
          </a:xfrm>
          <a:prstGeom prst="rect">
            <a:avLst/>
          </a:prstGeom>
        </p:spPr>
      </p:pic>
      <p:grpSp>
        <p:nvGrpSpPr>
          <p:cNvPr id="4" name="Group 4"/>
          <p:cNvGrpSpPr/>
          <p:nvPr/>
        </p:nvGrpSpPr>
        <p:grpSpPr>
          <a:xfrm>
            <a:off x="617731" y="3114260"/>
            <a:ext cx="3005139" cy="514766"/>
            <a:chOff x="0" y="0"/>
            <a:chExt cx="4273974" cy="1418140"/>
          </a:xfrm>
        </p:grpSpPr>
        <p:sp>
          <p:nvSpPr>
            <p:cNvPr id="5" name="Freeform 5"/>
            <p:cNvSpPr/>
            <p:nvPr/>
          </p:nvSpPr>
          <p:spPr>
            <a:xfrm>
              <a:off x="0" y="0"/>
              <a:ext cx="4273931" cy="1418138"/>
            </a:xfrm>
            <a:custGeom>
              <a:avLst/>
              <a:gdLst/>
              <a:ahLst/>
              <a:cxnLst/>
              <a:rect l="l" t="t" r="r" b="b"/>
              <a:pathLst>
                <a:path w="4273931" h="1418138">
                  <a:moveTo>
                    <a:pt x="0" y="0"/>
                  </a:moveTo>
                  <a:lnTo>
                    <a:pt x="4273931" y="0"/>
                  </a:lnTo>
                  <a:lnTo>
                    <a:pt x="4273931" y="1418138"/>
                  </a:lnTo>
                  <a:lnTo>
                    <a:pt x="0" y="1418138"/>
                  </a:lnTo>
                  <a:close/>
                </a:path>
              </a:pathLst>
            </a:custGeom>
            <a:solidFill>
              <a:srgbClr val="012F4B">
                <a:alpha val="49804"/>
              </a:srgbClr>
            </a:solidFill>
          </p:spPr>
          <p:txBody>
            <a:bodyPr/>
            <a:lstStyle/>
            <a:p>
              <a:endParaRPr lang="en-US" sz="1687"/>
            </a:p>
          </p:txBody>
        </p:sp>
        <p:sp>
          <p:nvSpPr>
            <p:cNvPr id="6" name="TextBox 6"/>
            <p:cNvSpPr txBox="1"/>
            <p:nvPr/>
          </p:nvSpPr>
          <p:spPr>
            <a:xfrm>
              <a:off x="0" y="-28575"/>
              <a:ext cx="4273974" cy="1446715"/>
            </a:xfrm>
            <a:prstGeom prst="rect">
              <a:avLst/>
            </a:prstGeom>
          </p:spPr>
          <p:txBody>
            <a:bodyPr lIns="47625" tIns="47625" rIns="47625" bIns="47625" rtlCol="0" anchor="ctr"/>
            <a:lstStyle/>
            <a:p>
              <a:pPr algn="ctr">
                <a:lnSpc>
                  <a:spcPts val="1679"/>
                </a:lnSpc>
              </a:pPr>
              <a:r>
                <a:rPr lang="en-US" sz="1867">
                  <a:solidFill>
                    <a:srgbClr val="FFFFFF"/>
                  </a:solidFill>
                  <a:latin typeface="Arial Bold"/>
                </a:rPr>
                <a:t>Jacqui Kroeker</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D87883-DB3A-BCE7-671F-A56833DE9C3B}"/>
              </a:ext>
            </a:extLst>
          </p:cNvPr>
          <p:cNvPicPr>
            <a:picLocks noChangeAspect="1"/>
          </p:cNvPicPr>
          <p:nvPr/>
        </p:nvPicPr>
        <p:blipFill rotWithShape="1">
          <a:blip r:embed="rId3"/>
          <a:srcRect l="10937" t="23610" r="13576" b="6946"/>
          <a:stretch/>
        </p:blipFill>
        <p:spPr>
          <a:xfrm>
            <a:off x="1717152" y="1285391"/>
            <a:ext cx="8421005" cy="4357687"/>
          </a:xfrm>
          <a:prstGeom prst="rect">
            <a:avLst/>
          </a:prstGeom>
        </p:spPr>
      </p:pic>
      <p:sp>
        <p:nvSpPr>
          <p:cNvPr id="2" name="TextBox 2"/>
          <p:cNvSpPr txBox="1"/>
          <p:nvPr/>
        </p:nvSpPr>
        <p:spPr>
          <a:xfrm>
            <a:off x="2698346" y="70954"/>
            <a:ext cx="6661179" cy="1143968"/>
          </a:xfrm>
          <a:prstGeom prst="rect">
            <a:avLst/>
          </a:prstGeom>
        </p:spPr>
        <p:txBody>
          <a:bodyPr wrap="square" lIns="0" tIns="0" rIns="0" bIns="0" rtlCol="0" anchor="t">
            <a:spAutoFit/>
          </a:bodyPr>
          <a:lstStyle/>
          <a:p>
            <a:pPr algn="ctr">
              <a:lnSpc>
                <a:spcPts val="10135"/>
              </a:lnSpc>
            </a:pPr>
            <a:r>
              <a:rPr lang="en-US" sz="5626">
                <a:solidFill>
                  <a:schemeClr val="tx2">
                    <a:lumMod val="75000"/>
                  </a:schemeClr>
                </a:solidFill>
                <a:latin typeface="Raleway Bold"/>
              </a:rPr>
              <a:t>Student Handbook</a:t>
            </a:r>
          </a:p>
        </p:txBody>
      </p:sp>
      <p:sp>
        <p:nvSpPr>
          <p:cNvPr id="6" name="Oval 5">
            <a:extLst>
              <a:ext uri="{FF2B5EF4-FFF2-40B4-BE49-F238E27FC236}">
                <a16:creationId xmlns:a16="http://schemas.microsoft.com/office/drawing/2014/main" id="{C456D23F-A01A-1AFE-A3FA-010D5A59DA1B}"/>
              </a:ext>
            </a:extLst>
          </p:cNvPr>
          <p:cNvSpPr/>
          <p:nvPr/>
        </p:nvSpPr>
        <p:spPr>
          <a:xfrm>
            <a:off x="2112825" y="2140117"/>
            <a:ext cx="919941" cy="500063"/>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687"/>
          </a:p>
        </p:txBody>
      </p:sp>
      <p:sp>
        <p:nvSpPr>
          <p:cNvPr id="7" name="Oval 6">
            <a:extLst>
              <a:ext uri="{FF2B5EF4-FFF2-40B4-BE49-F238E27FC236}">
                <a16:creationId xmlns:a16="http://schemas.microsoft.com/office/drawing/2014/main" id="{B02D8B15-3C7B-0F0C-8C46-340EBF22F7B7}"/>
              </a:ext>
            </a:extLst>
          </p:cNvPr>
          <p:cNvSpPr/>
          <p:nvPr/>
        </p:nvSpPr>
        <p:spPr>
          <a:xfrm>
            <a:off x="4742748" y="1689985"/>
            <a:ext cx="785813" cy="500063"/>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1687"/>
          </a:p>
        </p:txBody>
      </p:sp>
    </p:spTree>
    <p:extLst>
      <p:ext uri="{BB962C8B-B14F-4D97-AF65-F5344CB8AC3E}">
        <p14:creationId xmlns:p14="http://schemas.microsoft.com/office/powerpoint/2010/main" val="3241684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433297-E2C7-F085-2DE6-CAA222AB5057}"/>
              </a:ext>
            </a:extLst>
          </p:cNvPr>
          <p:cNvPicPr>
            <a:picLocks noChangeAspect="1"/>
          </p:cNvPicPr>
          <p:nvPr/>
        </p:nvPicPr>
        <p:blipFill>
          <a:blip r:embed="rId3"/>
          <a:stretch>
            <a:fillRect/>
          </a:stretch>
        </p:blipFill>
        <p:spPr>
          <a:xfrm>
            <a:off x="762097" y="898969"/>
            <a:ext cx="10778593" cy="3525393"/>
          </a:xfrm>
          <a:prstGeom prst="rect">
            <a:avLst/>
          </a:prstGeom>
        </p:spPr>
      </p:pic>
    </p:spTree>
    <p:extLst>
      <p:ext uri="{BB962C8B-B14F-4D97-AF65-F5344CB8AC3E}">
        <p14:creationId xmlns:p14="http://schemas.microsoft.com/office/powerpoint/2010/main" val="156911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4AC5B99-695D-ADB2-AED3-E092307E5DFC}"/>
                  </a:ext>
                </a:extLst>
              </p14:cNvPr>
              <p14:cNvContentPartPr/>
              <p14:nvPr/>
            </p14:nvContentPartPr>
            <p14:xfrm>
              <a:off x="13656487" y="3845588"/>
              <a:ext cx="337" cy="337"/>
            </p14:xfrm>
          </p:contentPart>
        </mc:Choice>
        <mc:Fallback xmlns="">
          <p:pic>
            <p:nvPicPr>
              <p:cNvPr id="4" name="Ink 3">
                <a:extLst>
                  <a:ext uri="{FF2B5EF4-FFF2-40B4-BE49-F238E27FC236}">
                    <a16:creationId xmlns:a16="http://schemas.microsoft.com/office/drawing/2014/main" id="{14AC5B99-695D-ADB2-AED3-E092307E5DFC}"/>
                  </a:ext>
                </a:extLst>
              </p:cNvPr>
              <p:cNvPicPr/>
              <p:nvPr/>
            </p:nvPicPr>
            <p:blipFill>
              <a:blip r:embed="rId4"/>
              <a:stretch>
                <a:fillRect/>
              </a:stretch>
            </p:blipFill>
            <p:spPr>
              <a:xfrm>
                <a:off x="13597512" y="3786613"/>
                <a:ext cx="117950" cy="117950"/>
              </a:xfrm>
              <a:prstGeom prst="rect">
                <a:avLst/>
              </a:prstGeom>
            </p:spPr>
          </p:pic>
        </mc:Fallback>
      </mc:AlternateContent>
      <p:pic>
        <p:nvPicPr>
          <p:cNvPr id="5" name="Picture 4">
            <a:extLst>
              <a:ext uri="{FF2B5EF4-FFF2-40B4-BE49-F238E27FC236}">
                <a16:creationId xmlns:a16="http://schemas.microsoft.com/office/drawing/2014/main" id="{760B9C12-D6FC-D5E5-A4C6-E80654A3176F}"/>
              </a:ext>
            </a:extLst>
          </p:cNvPr>
          <p:cNvPicPr>
            <a:picLocks noChangeAspect="1"/>
          </p:cNvPicPr>
          <p:nvPr/>
        </p:nvPicPr>
        <p:blipFill>
          <a:blip r:embed="rId5"/>
          <a:stretch>
            <a:fillRect/>
          </a:stretch>
        </p:blipFill>
        <p:spPr>
          <a:xfrm>
            <a:off x="3522473" y="88210"/>
            <a:ext cx="5205067" cy="6756889"/>
          </a:xfrm>
          <a:prstGeom prst="rect">
            <a:avLst/>
          </a:prstGeom>
        </p:spPr>
      </p:pic>
    </p:spTree>
    <p:extLst>
      <p:ext uri="{BB962C8B-B14F-4D97-AF65-F5344CB8AC3E}">
        <p14:creationId xmlns:p14="http://schemas.microsoft.com/office/powerpoint/2010/main" val="1480899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77000E-618A-BCCA-2BEF-866B2551D5DA}"/>
              </a:ext>
            </a:extLst>
          </p:cNvPr>
          <p:cNvPicPr>
            <a:picLocks noChangeAspect="1"/>
          </p:cNvPicPr>
          <p:nvPr/>
        </p:nvPicPr>
        <p:blipFill>
          <a:blip r:embed="rId3"/>
          <a:stretch>
            <a:fillRect/>
          </a:stretch>
        </p:blipFill>
        <p:spPr>
          <a:xfrm>
            <a:off x="2334061" y="120410"/>
            <a:ext cx="6254354" cy="6632980"/>
          </a:xfrm>
          <a:prstGeom prst="rect">
            <a:avLst/>
          </a:prstGeom>
        </p:spPr>
      </p:pic>
    </p:spTree>
    <p:extLst>
      <p:ext uri="{BB962C8B-B14F-4D97-AF65-F5344CB8AC3E}">
        <p14:creationId xmlns:p14="http://schemas.microsoft.com/office/powerpoint/2010/main" val="332718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B113-9A47-BD56-B1DA-9C8E23DDC39B}"/>
              </a:ext>
            </a:extLst>
          </p:cNvPr>
          <p:cNvSpPr>
            <a:spLocks noGrp="1"/>
          </p:cNvSpPr>
          <p:nvPr>
            <p:ph type="title"/>
          </p:nvPr>
        </p:nvSpPr>
        <p:spPr>
          <a:xfrm>
            <a:off x="838200" y="785147"/>
            <a:ext cx="10515600" cy="1325563"/>
          </a:xfrm>
        </p:spPr>
        <p:txBody>
          <a:bodyPr/>
          <a:lstStyle/>
          <a:p>
            <a:r>
              <a:rPr lang="en-US"/>
              <a:t>Grade Nine Electives</a:t>
            </a:r>
          </a:p>
        </p:txBody>
      </p:sp>
      <p:sp>
        <p:nvSpPr>
          <p:cNvPr id="3" name="Text Placeholder 2">
            <a:extLst>
              <a:ext uri="{FF2B5EF4-FFF2-40B4-BE49-F238E27FC236}">
                <a16:creationId xmlns:a16="http://schemas.microsoft.com/office/drawing/2014/main" id="{03383C4E-99B4-52AD-C85A-FF7A681DD5E5}"/>
              </a:ext>
            </a:extLst>
          </p:cNvPr>
          <p:cNvSpPr>
            <a:spLocks noGrp="1"/>
          </p:cNvSpPr>
          <p:nvPr>
            <p:ph type="body" idx="1"/>
          </p:nvPr>
        </p:nvSpPr>
        <p:spPr/>
        <p:txBody>
          <a:bodyPr/>
          <a:lstStyle/>
          <a:p>
            <a:r>
              <a:rPr lang="en-US"/>
              <a:t>Students will request up to 3 Option courses</a:t>
            </a:r>
          </a:p>
        </p:txBody>
      </p:sp>
    </p:spTree>
    <p:extLst>
      <p:ext uri="{BB962C8B-B14F-4D97-AF65-F5344CB8AC3E}">
        <p14:creationId xmlns:p14="http://schemas.microsoft.com/office/powerpoint/2010/main" val="2322686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777F67-437D-98B1-C18D-CD6045D14434}"/>
              </a:ext>
            </a:extLst>
          </p:cNvPr>
          <p:cNvPicPr>
            <a:picLocks noChangeAspect="1"/>
          </p:cNvPicPr>
          <p:nvPr/>
        </p:nvPicPr>
        <p:blipFill>
          <a:blip r:embed="rId3"/>
          <a:stretch>
            <a:fillRect/>
          </a:stretch>
        </p:blipFill>
        <p:spPr>
          <a:xfrm>
            <a:off x="951221" y="428259"/>
            <a:ext cx="1228725" cy="2352675"/>
          </a:xfrm>
          <a:prstGeom prst="rect">
            <a:avLst/>
          </a:prstGeom>
        </p:spPr>
      </p:pic>
      <p:pic>
        <p:nvPicPr>
          <p:cNvPr id="9" name="Picture 8">
            <a:extLst>
              <a:ext uri="{FF2B5EF4-FFF2-40B4-BE49-F238E27FC236}">
                <a16:creationId xmlns:a16="http://schemas.microsoft.com/office/drawing/2014/main" id="{0DB99ABF-6A9E-4802-F49D-FF9ABD86D080}"/>
              </a:ext>
            </a:extLst>
          </p:cNvPr>
          <p:cNvPicPr>
            <a:picLocks noChangeAspect="1"/>
          </p:cNvPicPr>
          <p:nvPr/>
        </p:nvPicPr>
        <p:blipFill>
          <a:blip r:embed="rId4"/>
          <a:stretch>
            <a:fillRect/>
          </a:stretch>
        </p:blipFill>
        <p:spPr>
          <a:xfrm>
            <a:off x="7081243" y="452537"/>
            <a:ext cx="1190625" cy="2276475"/>
          </a:xfrm>
          <a:prstGeom prst="rect">
            <a:avLst/>
          </a:prstGeom>
        </p:spPr>
      </p:pic>
      <p:pic>
        <p:nvPicPr>
          <p:cNvPr id="17" name="Picture 16">
            <a:extLst>
              <a:ext uri="{FF2B5EF4-FFF2-40B4-BE49-F238E27FC236}">
                <a16:creationId xmlns:a16="http://schemas.microsoft.com/office/drawing/2014/main" id="{2840389D-1373-2BDA-153F-21CADD3DC89E}"/>
              </a:ext>
            </a:extLst>
          </p:cNvPr>
          <p:cNvPicPr>
            <a:picLocks noChangeAspect="1"/>
          </p:cNvPicPr>
          <p:nvPr/>
        </p:nvPicPr>
        <p:blipFill>
          <a:blip r:embed="rId5"/>
          <a:stretch>
            <a:fillRect/>
          </a:stretch>
        </p:blipFill>
        <p:spPr>
          <a:xfrm>
            <a:off x="3931705" y="3055677"/>
            <a:ext cx="1209675" cy="2266950"/>
          </a:xfrm>
          <a:prstGeom prst="rect">
            <a:avLst/>
          </a:prstGeom>
        </p:spPr>
      </p:pic>
      <p:sp>
        <p:nvSpPr>
          <p:cNvPr id="18" name="TextBox 17">
            <a:extLst>
              <a:ext uri="{FF2B5EF4-FFF2-40B4-BE49-F238E27FC236}">
                <a16:creationId xmlns:a16="http://schemas.microsoft.com/office/drawing/2014/main" id="{2962DAA8-DD7D-FAEC-B03E-448FF89733F9}"/>
              </a:ext>
            </a:extLst>
          </p:cNvPr>
          <p:cNvSpPr txBox="1"/>
          <p:nvPr/>
        </p:nvSpPr>
        <p:spPr>
          <a:xfrm>
            <a:off x="2250061" y="447485"/>
            <a:ext cx="1354648" cy="830997"/>
          </a:xfrm>
          <a:prstGeom prst="rect">
            <a:avLst/>
          </a:prstGeom>
          <a:noFill/>
        </p:spPr>
        <p:txBody>
          <a:bodyPr wrap="square" rtlCol="0">
            <a:spAutoFit/>
          </a:bodyPr>
          <a:lstStyle/>
          <a:p>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Business Innovations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(BUSINN10S)</a:t>
            </a: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solidFill>
                <a:schemeClr val="tx1"/>
              </a:solidFill>
            </a:endParaRPr>
          </a:p>
        </p:txBody>
      </p:sp>
      <p:sp>
        <p:nvSpPr>
          <p:cNvPr id="19" name="TextBox 18">
            <a:extLst>
              <a:ext uri="{FF2B5EF4-FFF2-40B4-BE49-F238E27FC236}">
                <a16:creationId xmlns:a16="http://schemas.microsoft.com/office/drawing/2014/main" id="{E895428F-68D0-238A-7325-55F379DD57E4}"/>
              </a:ext>
            </a:extLst>
          </p:cNvPr>
          <p:cNvSpPr txBox="1"/>
          <p:nvPr/>
        </p:nvSpPr>
        <p:spPr>
          <a:xfrm>
            <a:off x="4900756" y="3055677"/>
            <a:ext cx="1788639" cy="2031325"/>
          </a:xfrm>
          <a:prstGeom prst="rect">
            <a:avLst/>
          </a:prstGeom>
          <a:noFill/>
        </p:spPr>
        <p:txBody>
          <a:bodyPr wrap="square" rtlCol="0">
            <a:spAutoFit/>
          </a:bodyPr>
          <a:lstStyle/>
          <a:p>
            <a:pPr marL="285750" marR="0" lvl="0" indent="-285750" fontAlgn="base">
              <a:buSzPts val="1000"/>
              <a:buFont typeface="Arial" panose="020B0604020202020204" pitchFamily="34" charset="0"/>
              <a:buChar char="•"/>
              <a:tabLst>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Human Ecology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(HE10S) </a:t>
            </a:r>
          </a:p>
          <a:p>
            <a:pPr marL="285750" marR="0" lvl="0" indent="-285750" fontAlgn="base">
              <a:buSzPts val="1000"/>
              <a:buFont typeface="Arial" panose="020B0604020202020204" pitchFamily="34" charset="0"/>
              <a:buChar char="•"/>
              <a:tabLst>
                <a:tab pos="457200" algn="l"/>
              </a:tabLst>
            </a:pP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Learning from the Land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(LFL10G )</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F8BA2AC-1E03-95F0-6CB2-CE3CE54F788D}"/>
              </a:ext>
            </a:extLst>
          </p:cNvPr>
          <p:cNvSpPr txBox="1"/>
          <p:nvPr/>
        </p:nvSpPr>
        <p:spPr>
          <a:xfrm>
            <a:off x="8102815" y="395585"/>
            <a:ext cx="2512380" cy="4893647"/>
          </a:xfrm>
          <a:prstGeom prst="rect">
            <a:avLst/>
          </a:prstGeom>
          <a:noFill/>
        </p:spPr>
        <p:txBody>
          <a:bodyPr wrap="square" rtlCol="0">
            <a:spAutoFit/>
          </a:bodyPr>
          <a:lstStyle/>
          <a:p>
            <a:pPr marL="342900" marR="0" lvl="0" indent="-342900" fontAlgn="base">
              <a:buSzPts val="1000"/>
              <a:buFont typeface="Courier New" panose="02070309020205020404" pitchFamily="49" charset="0"/>
              <a:buChar char="o"/>
              <a:tabLst>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Band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(BA10S &amp; BA15S ) </a:t>
            </a:r>
          </a:p>
          <a:p>
            <a:pPr marL="342900" marR="0" lvl="0" indent="-342900" fontAlgn="base">
              <a:buSzPts val="1000"/>
              <a:buFont typeface="Courier New" panose="02070309020205020404" pitchFamily="49" charset="0"/>
              <a:buChar char="o"/>
              <a:tabLst>
                <a:tab pos="457200" algn="l"/>
              </a:tabLst>
            </a:pP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Jazz Band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(JB10S)</a:t>
            </a:r>
          </a:p>
          <a:p>
            <a:pPr marL="342900" marR="0" lvl="0" indent="-342900" fontAlgn="base">
              <a:buSzPts val="1000"/>
              <a:buFont typeface="Courier New" panose="02070309020205020404" pitchFamily="49" charset="0"/>
              <a:buChar char="o"/>
              <a:tabLst>
                <a:tab pos="457200" algn="l"/>
                <a:tab pos="457200" algn="l"/>
              </a:tabLst>
            </a:pPr>
            <a:r>
              <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fontAlgn="base">
              <a:buSzPts val="1000"/>
              <a:buFont typeface="Courier New" panose="02070309020205020404" pitchFamily="49" charset="0"/>
              <a:buChar char="o"/>
              <a:tabLst>
                <a:tab pos="457200" algn="l"/>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Wind Ensemble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WIND10S must be in BA10S </a:t>
            </a: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fontAlgn="base">
              <a:buSzPts val="1000"/>
              <a:buFont typeface="Courier New" panose="02070309020205020404" pitchFamily="49" charset="0"/>
              <a:buChar char="o"/>
              <a:tabLst>
                <a:tab pos="457200" algn="l"/>
                <a:tab pos="457200" algn="l"/>
              </a:tabLst>
            </a:pPr>
            <a:endPar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Beginner Band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(BEBAND10S) </a:t>
            </a:r>
          </a:p>
          <a:p>
            <a:pPr marL="342900" marR="0" lvl="0" indent="-342900" fontAlgn="base">
              <a:buSzPts val="1000"/>
              <a:buFont typeface="Courier New" panose="02070309020205020404" pitchFamily="49" charset="0"/>
              <a:buChar char="o"/>
              <a:tabLst>
                <a:tab pos="457200" algn="l"/>
                <a:tab pos="457200" algn="l"/>
              </a:tabLst>
            </a:pP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Drama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(10S) </a:t>
            </a:r>
          </a:p>
          <a:p>
            <a:pPr marL="342900" marR="0" lvl="0" indent="-342900" fontAlgn="base">
              <a:buSzPts val="1000"/>
              <a:buFont typeface="Courier New" panose="02070309020205020404" pitchFamily="49" charset="0"/>
              <a:buChar char="o"/>
              <a:tabLst>
                <a:tab pos="457200" algn="l"/>
                <a:tab pos="457200" algn="l"/>
              </a:tabLst>
            </a:pPr>
            <a:endPar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Theatre Production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(THP10S) </a:t>
            </a:r>
          </a:p>
          <a:p>
            <a:pPr marL="342900" marR="0" lvl="0" indent="-342900" fontAlgn="base">
              <a:buSzPts val="1000"/>
              <a:buFont typeface="Courier New" panose="02070309020205020404" pitchFamily="49" charset="0"/>
              <a:buChar char="o"/>
              <a:tabLst>
                <a:tab pos="457200" algn="l"/>
                <a:tab pos="457200" algn="l"/>
              </a:tabLst>
            </a:pP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Choir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(10S) </a:t>
            </a:r>
          </a:p>
          <a:p>
            <a:pPr marL="342900" marR="0" lvl="0" indent="-342900" fontAlgn="base">
              <a:buSzPts val="1000"/>
              <a:buFont typeface="Courier New" panose="02070309020205020404" pitchFamily="49" charset="0"/>
              <a:buChar char="o"/>
              <a:tabLst>
                <a:tab pos="457200" algn="l"/>
                <a:tab pos="457200" algn="l"/>
              </a:tabLst>
            </a:pPr>
            <a:endPar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a:solidFill>
                  <a:schemeClr val="tx1"/>
                </a:solidFill>
                <a:effectLst/>
                <a:latin typeface="Arial" panose="020B0604020202020204" pitchFamily="34" charset="0"/>
                <a:ea typeface="Aptos" panose="020B0004020202020204" pitchFamily="34" charset="0"/>
                <a:cs typeface="Times New Roman" panose="02020603050405020304" pitchFamily="18" charset="0"/>
              </a:rPr>
              <a:t>     Art </a:t>
            </a:r>
            <a:r>
              <a:rPr lang="en-US" sz="1200">
                <a:solidFill>
                  <a:schemeClr val="tx1"/>
                </a:solidFill>
                <a:effectLst/>
                <a:latin typeface="Arial" panose="020B0604020202020204" pitchFamily="34" charset="0"/>
                <a:ea typeface="Aptos" panose="020B0004020202020204" pitchFamily="34" charset="0"/>
                <a:cs typeface="Times New Roman" panose="02020603050405020304" pitchFamily="18" charset="0"/>
              </a:rPr>
              <a:t>(10S) </a:t>
            </a:r>
            <a:endParaRPr lang="en-US" sz="1200">
              <a:solidFill>
                <a:schemeClr val="tx1"/>
              </a:solidFill>
            </a:endParaRPr>
          </a:p>
        </p:txBody>
      </p:sp>
    </p:spTree>
    <p:extLst>
      <p:ext uri="{BB962C8B-B14F-4D97-AF65-F5344CB8AC3E}">
        <p14:creationId xmlns:p14="http://schemas.microsoft.com/office/powerpoint/2010/main" val="3229022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8C6582-B8EC-C712-8173-3AB8CDC49167}"/>
              </a:ext>
            </a:extLst>
          </p:cNvPr>
          <p:cNvPicPr>
            <a:picLocks noChangeAspect="1"/>
          </p:cNvPicPr>
          <p:nvPr/>
        </p:nvPicPr>
        <p:blipFill>
          <a:blip r:embed="rId3"/>
          <a:stretch>
            <a:fillRect/>
          </a:stretch>
        </p:blipFill>
        <p:spPr>
          <a:xfrm>
            <a:off x="3577515" y="3232514"/>
            <a:ext cx="1181100" cy="2286000"/>
          </a:xfrm>
          <a:prstGeom prst="rect">
            <a:avLst/>
          </a:prstGeom>
        </p:spPr>
      </p:pic>
      <p:pic>
        <p:nvPicPr>
          <p:cNvPr id="5" name="Picture 4">
            <a:extLst>
              <a:ext uri="{FF2B5EF4-FFF2-40B4-BE49-F238E27FC236}">
                <a16:creationId xmlns:a16="http://schemas.microsoft.com/office/drawing/2014/main" id="{A366E24E-4D04-385C-4B53-B68CE8FCDB5C}"/>
              </a:ext>
            </a:extLst>
          </p:cNvPr>
          <p:cNvPicPr>
            <a:picLocks noChangeAspect="1"/>
          </p:cNvPicPr>
          <p:nvPr/>
        </p:nvPicPr>
        <p:blipFill>
          <a:blip r:embed="rId4"/>
          <a:stretch>
            <a:fillRect/>
          </a:stretch>
        </p:blipFill>
        <p:spPr>
          <a:xfrm>
            <a:off x="623884" y="442709"/>
            <a:ext cx="1200150" cy="2295525"/>
          </a:xfrm>
          <a:prstGeom prst="rect">
            <a:avLst/>
          </a:prstGeom>
        </p:spPr>
      </p:pic>
      <p:pic>
        <p:nvPicPr>
          <p:cNvPr id="6" name="Picture 5">
            <a:extLst>
              <a:ext uri="{FF2B5EF4-FFF2-40B4-BE49-F238E27FC236}">
                <a16:creationId xmlns:a16="http://schemas.microsoft.com/office/drawing/2014/main" id="{997B6D4B-0557-D002-0CA2-823A6BFA7F80}"/>
              </a:ext>
            </a:extLst>
          </p:cNvPr>
          <p:cNvPicPr>
            <a:picLocks noChangeAspect="1"/>
          </p:cNvPicPr>
          <p:nvPr/>
        </p:nvPicPr>
        <p:blipFill>
          <a:blip r:embed="rId5"/>
          <a:stretch>
            <a:fillRect/>
          </a:stretch>
        </p:blipFill>
        <p:spPr>
          <a:xfrm>
            <a:off x="7268838" y="432120"/>
            <a:ext cx="1219200" cy="2286000"/>
          </a:xfrm>
          <a:prstGeom prst="rect">
            <a:avLst/>
          </a:prstGeom>
        </p:spPr>
      </p:pic>
      <p:sp>
        <p:nvSpPr>
          <p:cNvPr id="7" name="TextBox 6">
            <a:extLst>
              <a:ext uri="{FF2B5EF4-FFF2-40B4-BE49-F238E27FC236}">
                <a16:creationId xmlns:a16="http://schemas.microsoft.com/office/drawing/2014/main" id="{561D8353-09C7-29D3-B339-9F7FC245140D}"/>
              </a:ext>
            </a:extLst>
          </p:cNvPr>
          <p:cNvSpPr txBox="1"/>
          <p:nvPr/>
        </p:nvSpPr>
        <p:spPr>
          <a:xfrm>
            <a:off x="1665817" y="504265"/>
            <a:ext cx="2271019" cy="1569660"/>
          </a:xfrm>
          <a:prstGeom prst="rect">
            <a:avLst/>
          </a:prstGeom>
          <a:noFill/>
        </p:spPr>
        <p:txBody>
          <a:bodyPr wrap="square" rtlCol="0">
            <a:spAutoFit/>
          </a:bodyPr>
          <a:lstStyle/>
          <a:p>
            <a:pPr marL="342900" marR="0" lvl="0" indent="-342900" fontAlgn="base">
              <a:buSzPts val="1000"/>
              <a:buFont typeface="Courier New" panose="02070309020205020404" pitchFamily="49" charset="0"/>
              <a:buChar char="o"/>
              <a:tabLst>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French Communication and Culture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(FCC10F) </a:t>
            </a:r>
          </a:p>
          <a:p>
            <a:pPr marL="342900" marR="0" lvl="0" indent="-342900" fontAlgn="base">
              <a:buSzPts val="1000"/>
              <a:buFont typeface="Courier New" panose="02070309020205020404" pitchFamily="49" charset="0"/>
              <a:buChar char="o"/>
              <a:tabLst>
                <a:tab pos="457200" algn="l"/>
              </a:tabLst>
            </a:pP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Spanish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(SPA20F)</a:t>
            </a: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solidFill>
                <a:schemeClr val="tx1"/>
              </a:solidFill>
            </a:endParaRPr>
          </a:p>
        </p:txBody>
      </p:sp>
      <p:sp>
        <p:nvSpPr>
          <p:cNvPr id="9" name="TextBox 8">
            <a:extLst>
              <a:ext uri="{FF2B5EF4-FFF2-40B4-BE49-F238E27FC236}">
                <a16:creationId xmlns:a16="http://schemas.microsoft.com/office/drawing/2014/main" id="{F604EB86-EDA7-0E6B-6F48-B53E684789D2}"/>
              </a:ext>
            </a:extLst>
          </p:cNvPr>
          <p:cNvSpPr txBox="1"/>
          <p:nvPr/>
        </p:nvSpPr>
        <p:spPr>
          <a:xfrm>
            <a:off x="4494918" y="3218280"/>
            <a:ext cx="2773920" cy="3139321"/>
          </a:xfrm>
          <a:prstGeom prst="rect">
            <a:avLst/>
          </a:prstGeom>
          <a:noFill/>
        </p:spPr>
        <p:txBody>
          <a:bodyPr wrap="square" rtlCol="0">
            <a:spAutoFit/>
          </a:bodyPr>
          <a:lstStyle/>
          <a:p>
            <a:pPr marL="342900" marR="0" lvl="0" indent="-342900" fontAlgn="base">
              <a:buSzPts val="1000"/>
              <a:buFont typeface="Courier New" panose="02070309020205020404" pitchFamily="49" charset="0"/>
              <a:buChar char="o"/>
              <a:tabLst>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Digital Drafting and Design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DDD10G) </a:t>
            </a:r>
          </a:p>
          <a:p>
            <a:pPr marL="342900" marR="0" lvl="0" indent="-342900" fontAlgn="base">
              <a:buSzPts val="1000"/>
              <a:buFont typeface="Courier New" panose="02070309020205020404" pitchFamily="49" charset="0"/>
              <a:buChar char="o"/>
              <a:tabLst>
                <a:tab pos="457200" algn="l"/>
              </a:tabLst>
            </a:pPr>
            <a:endPar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Graphics (</a:t>
            </a: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GCT10G)</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marR="0" lvl="0" indent="-342900" fontAlgn="base">
              <a:buSzPts val="1000"/>
              <a:buFont typeface="Courier New" panose="02070309020205020404" pitchFamily="49" charset="0"/>
              <a:buChar char="o"/>
              <a:tabLst>
                <a:tab pos="457200" algn="l"/>
              </a:tabLst>
            </a:pPr>
            <a:endPar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Pre-Engineering Technology 10G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(Woods10G)</a:t>
            </a:r>
          </a:p>
          <a:p>
            <a:pPr marL="342900" marR="0" lvl="0" indent="-342900" fontAlgn="base">
              <a:buSzPts val="1000"/>
              <a:buFont typeface="Courier New" panose="02070309020205020404" pitchFamily="49" charset="0"/>
              <a:buChar char="o"/>
              <a:tabLst>
                <a:tab pos="457200" algn="l"/>
              </a:tabLst>
            </a:pPr>
            <a:endPar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Electronics and Robotics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(EET</a:t>
            </a: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10G </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C2C7ADA-6525-0E52-9A33-FBA750F5B34E}"/>
              </a:ext>
            </a:extLst>
          </p:cNvPr>
          <p:cNvSpPr txBox="1"/>
          <p:nvPr/>
        </p:nvSpPr>
        <p:spPr>
          <a:xfrm>
            <a:off x="8488038" y="442709"/>
            <a:ext cx="2773920" cy="3323987"/>
          </a:xfrm>
          <a:prstGeom prst="rect">
            <a:avLst/>
          </a:prstGeom>
          <a:noFill/>
        </p:spPr>
        <p:txBody>
          <a:bodyPr wrap="square" rtlCol="0">
            <a:spAutoFit/>
          </a:bodyPr>
          <a:lstStyle/>
          <a:p>
            <a:pPr marL="342900" marR="0" lvl="0" indent="-342900" fontAlgn="base">
              <a:buSzPts val="1000"/>
              <a:buFont typeface="Courier New" panose="02070309020205020404" pitchFamily="49" charset="0"/>
              <a:buChar char="o"/>
              <a:tabLst>
                <a:tab pos="457200" algn="l"/>
              </a:tabLst>
            </a:pPr>
            <a:r>
              <a:rPr lang="en-US" sz="1800">
                <a:solidFill>
                  <a:schemeClr val="tx1"/>
                </a:solidFill>
              </a:rPr>
              <a:t>Applying Information &amp; Communication Technology</a:t>
            </a:r>
            <a:r>
              <a:rPr lang="en-US" sz="2400">
                <a:solidFill>
                  <a:schemeClr val="tx1"/>
                </a:solidFill>
              </a:rPr>
              <a:t> </a:t>
            </a:r>
            <a:r>
              <a:rPr lang="en-US" sz="1200">
                <a:solidFill>
                  <a:schemeClr val="tx1"/>
                </a:solidFill>
              </a:rPr>
              <a:t>(</a:t>
            </a: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AICTI15F &amp; AICTII15F  select together </a:t>
            </a:r>
            <a:endPar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Lst>
            </a:pPr>
            <a:r>
              <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(DP</a:t>
            </a:r>
            <a:r>
              <a:rPr lang="en-US" sz="1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IC25S &amp; DP35S  select together</a:t>
            </a:r>
            <a:r>
              <a:rPr lang="en-US" sz="1200">
                <a:solidFill>
                  <a:schemeClr val="tx1"/>
                </a:solidFill>
                <a:latin typeface="Arial" panose="020B0604020202020204" pitchFamily="34" charset="0"/>
                <a:ea typeface="Times New Roman" panose="02020603050405020304" pitchFamily="18" charset="0"/>
                <a:cs typeface="Times New Roman" panose="02020603050405020304" pitchFamily="18" charset="0"/>
              </a:rPr>
              <a:t>)</a:t>
            </a:r>
            <a:endParaRPr lang="en-US" sz="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Lst>
            </a:pPr>
            <a:endPar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Lst>
            </a:pPr>
            <a:endPar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fontAlgn="base">
              <a:buSzPts val="1000"/>
              <a:buFont typeface="Courier New" panose="02070309020205020404" pitchFamily="49" charset="0"/>
              <a:buChar char="o"/>
              <a:tabLst>
                <a:tab pos="457200" algn="l"/>
              </a:tabLst>
            </a:pP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Yearbook </a:t>
            </a:r>
            <a:endParaRPr lang="en-US" sz="1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buSzPts val="1000"/>
              <a:buFont typeface="Wingdings" panose="05000000000000000000" pitchFamily="2" charset="2"/>
              <a:buChar char=""/>
              <a:tabLst>
                <a:tab pos="457200" algn="l"/>
              </a:tabLst>
            </a:pPr>
            <a:r>
              <a:rPr lang="en-US" sz="1800">
                <a:solidFill>
                  <a:schemeClr val="tx1"/>
                </a:solidFill>
                <a:effectLst/>
                <a:latin typeface="Arial" panose="020B0604020202020204" pitchFamily="34" charset="0"/>
                <a:ea typeface="Times New Roman" panose="02020603050405020304" pitchFamily="18" charset="0"/>
              </a:rPr>
              <a:t>Leadership and Print </a:t>
            </a:r>
            <a:r>
              <a:rPr lang="en-US" sz="1800">
                <a:solidFill>
                  <a:schemeClr val="tx1"/>
                </a:solidFill>
                <a:effectLst/>
                <a:latin typeface="+mj-lt"/>
                <a:ea typeface="Times New Roman" panose="02020603050405020304" pitchFamily="18" charset="0"/>
              </a:rPr>
              <a:t>Communications  </a:t>
            </a:r>
          </a:p>
          <a:p>
            <a:pPr marL="342900" marR="0" lvl="0" indent="-342900" fontAlgn="base">
              <a:buSzPts val="1000"/>
              <a:buFont typeface="Wingdings" panose="05000000000000000000" pitchFamily="2" charset="2"/>
              <a:buChar char=""/>
              <a:tabLst>
                <a:tab pos="457200" algn="l"/>
              </a:tabLst>
            </a:pPr>
            <a:r>
              <a:rPr lang="en-US" sz="1200">
                <a:solidFill>
                  <a:schemeClr val="tx1"/>
                </a:solidFill>
                <a:effectLst/>
                <a:latin typeface="Arial" panose="020B0604020202020204" pitchFamily="34" charset="0"/>
                <a:ea typeface="Times New Roman" panose="02020603050405020304" pitchFamily="18" charset="0"/>
              </a:rPr>
              <a:t>(LDR(</a:t>
            </a:r>
            <a:r>
              <a:rPr lang="en-US" sz="1200">
                <a:solidFill>
                  <a:schemeClr val="tx1"/>
                </a:solidFill>
                <a:effectLst/>
                <a:latin typeface="Times New Roman" panose="02020603050405020304" pitchFamily="18" charset="0"/>
                <a:ea typeface="Times New Roman" panose="02020603050405020304" pitchFamily="18" charset="0"/>
              </a:rPr>
              <a:t>.5)31G &amp; PC25S  select together</a:t>
            </a:r>
            <a:r>
              <a:rPr lang="en-US" sz="1200">
                <a:solidFill>
                  <a:schemeClr val="tx1"/>
                </a:solidFill>
                <a:effectLst/>
                <a:latin typeface="Arial" panose="020B0604020202020204" pitchFamily="34" charset="0"/>
                <a:ea typeface="Times New Roman" panose="02020603050405020304" pitchFamily="18" charset="0"/>
              </a:rPr>
              <a:t>)</a:t>
            </a:r>
            <a:endParaRPr lang="en-US" sz="120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8384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9FCA6-1C0D-9E67-6D0E-5BE6E166D332}"/>
              </a:ext>
            </a:extLst>
          </p:cNvPr>
          <p:cNvSpPr>
            <a:spLocks noGrp="1"/>
          </p:cNvSpPr>
          <p:nvPr>
            <p:ph type="title"/>
          </p:nvPr>
        </p:nvSpPr>
        <p:spPr/>
        <p:txBody>
          <a:bodyPr/>
          <a:lstStyle/>
          <a:p>
            <a:r>
              <a:rPr lang="en-US"/>
              <a:t>Online Registration Feb 18-21 </a:t>
            </a:r>
          </a:p>
        </p:txBody>
      </p:sp>
      <p:sp>
        <p:nvSpPr>
          <p:cNvPr id="3" name="Text Placeholder 2">
            <a:extLst>
              <a:ext uri="{FF2B5EF4-FFF2-40B4-BE49-F238E27FC236}">
                <a16:creationId xmlns:a16="http://schemas.microsoft.com/office/drawing/2014/main" id="{E724FD0F-F6EB-4551-49EE-CA2AD802839B}"/>
              </a:ext>
            </a:extLst>
          </p:cNvPr>
          <p:cNvSpPr>
            <a:spLocks noGrp="1"/>
          </p:cNvSpPr>
          <p:nvPr>
            <p:ph type="body" idx="1"/>
          </p:nvPr>
        </p:nvSpPr>
        <p:spPr/>
        <p:txBody>
          <a:bodyPr/>
          <a:lstStyle/>
          <a:p>
            <a:r>
              <a:rPr lang="en-US"/>
              <a:t>Grade 8 students return Student update form and course request sheets to their home school</a:t>
            </a:r>
          </a:p>
          <a:p>
            <a:r>
              <a:rPr lang="en-US"/>
              <a:t>PTC student services staff visit feeder schools</a:t>
            </a:r>
          </a:p>
          <a:p>
            <a:r>
              <a:rPr lang="en-US"/>
              <a:t>PTC staff to support in person on-line registration</a:t>
            </a:r>
          </a:p>
          <a:p>
            <a:endParaRPr lang="en-US"/>
          </a:p>
          <a:p>
            <a:endParaRPr lang="en-US"/>
          </a:p>
        </p:txBody>
      </p:sp>
      <p:pic>
        <p:nvPicPr>
          <p:cNvPr id="4" name="Picture 3" descr="A blue bird with yellow eyes and a black background&#10;&#10;AI-generated content may be incorrect.">
            <a:extLst>
              <a:ext uri="{FF2B5EF4-FFF2-40B4-BE49-F238E27FC236}">
                <a16:creationId xmlns:a16="http://schemas.microsoft.com/office/drawing/2014/main" id="{F272B07F-5329-0A7F-BCF3-B50CA13070F1}"/>
              </a:ext>
            </a:extLst>
          </p:cNvPr>
          <p:cNvPicPr>
            <a:picLocks noChangeAspect="1"/>
          </p:cNvPicPr>
          <p:nvPr/>
        </p:nvPicPr>
        <p:blipFill>
          <a:blip r:embed="rId3"/>
          <a:stretch>
            <a:fillRect/>
          </a:stretch>
        </p:blipFill>
        <p:spPr>
          <a:xfrm>
            <a:off x="838200" y="366688"/>
            <a:ext cx="2176600" cy="1088300"/>
          </a:xfrm>
          <a:prstGeom prst="rect">
            <a:avLst/>
          </a:prstGeom>
        </p:spPr>
      </p:pic>
    </p:spTree>
    <p:extLst>
      <p:ext uri="{BB962C8B-B14F-4D97-AF65-F5344CB8AC3E}">
        <p14:creationId xmlns:p14="http://schemas.microsoft.com/office/powerpoint/2010/main" val="750467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B691-AFC6-7777-3239-7B3B7FDD2E75}"/>
              </a:ext>
            </a:extLst>
          </p:cNvPr>
          <p:cNvSpPr>
            <a:spLocks noGrp="1"/>
          </p:cNvSpPr>
          <p:nvPr>
            <p:ph type="title"/>
          </p:nvPr>
        </p:nvSpPr>
        <p:spPr/>
        <p:txBody>
          <a:bodyPr/>
          <a:lstStyle/>
          <a:p>
            <a:r>
              <a:rPr lang="en-US"/>
              <a:t>Student Services-  Advisors</a:t>
            </a:r>
          </a:p>
        </p:txBody>
      </p:sp>
      <p:sp>
        <p:nvSpPr>
          <p:cNvPr id="3" name="Text Placeholder 2">
            <a:extLst>
              <a:ext uri="{FF2B5EF4-FFF2-40B4-BE49-F238E27FC236}">
                <a16:creationId xmlns:a16="http://schemas.microsoft.com/office/drawing/2014/main" id="{D6C4E20E-4B40-5583-A842-DC915950700F}"/>
              </a:ext>
            </a:extLst>
          </p:cNvPr>
          <p:cNvSpPr>
            <a:spLocks noGrp="1"/>
          </p:cNvSpPr>
          <p:nvPr>
            <p:ph type="body" idx="1"/>
          </p:nvPr>
        </p:nvSpPr>
        <p:spPr/>
        <p:txBody>
          <a:bodyPr/>
          <a:lstStyle/>
          <a:p>
            <a:r>
              <a:rPr lang="en-US"/>
              <a:t>Role of student advisor</a:t>
            </a:r>
          </a:p>
          <a:p>
            <a:r>
              <a:rPr lang="en-US"/>
              <a:t>Edsby communication</a:t>
            </a:r>
          </a:p>
          <a:p>
            <a:r>
              <a:rPr lang="en-US"/>
              <a:t>Student support</a:t>
            </a:r>
          </a:p>
          <a:p>
            <a:endParaRPr lang="en-US"/>
          </a:p>
        </p:txBody>
      </p:sp>
    </p:spTree>
    <p:extLst>
      <p:ext uri="{BB962C8B-B14F-4D97-AF65-F5344CB8AC3E}">
        <p14:creationId xmlns:p14="http://schemas.microsoft.com/office/powerpoint/2010/main" val="4002945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B2CE-E51B-4BBC-DBF7-D2D5946793B1}"/>
              </a:ext>
            </a:extLst>
          </p:cNvPr>
          <p:cNvSpPr>
            <a:spLocks noGrp="1"/>
          </p:cNvSpPr>
          <p:nvPr>
            <p:ph type="title"/>
          </p:nvPr>
        </p:nvSpPr>
        <p:spPr/>
        <p:txBody>
          <a:bodyPr/>
          <a:lstStyle/>
          <a:p>
            <a:r>
              <a:rPr lang="en-US"/>
              <a:t>Student Advisor</a:t>
            </a:r>
          </a:p>
        </p:txBody>
      </p:sp>
      <p:pic>
        <p:nvPicPr>
          <p:cNvPr id="4" name="Picture 3">
            <a:extLst>
              <a:ext uri="{FF2B5EF4-FFF2-40B4-BE49-F238E27FC236}">
                <a16:creationId xmlns:a16="http://schemas.microsoft.com/office/drawing/2014/main" id="{39838910-8D45-8690-626A-FD9DA78FDDED}"/>
              </a:ext>
            </a:extLst>
          </p:cNvPr>
          <p:cNvPicPr>
            <a:picLocks noChangeAspect="1"/>
          </p:cNvPicPr>
          <p:nvPr/>
        </p:nvPicPr>
        <p:blipFill>
          <a:blip r:embed="rId3"/>
          <a:srcRect t="8837"/>
          <a:stretch/>
        </p:blipFill>
        <p:spPr>
          <a:xfrm>
            <a:off x="6941901" y="1116419"/>
            <a:ext cx="3170821" cy="6251944"/>
          </a:xfrm>
          <a:prstGeom prst="rect">
            <a:avLst/>
          </a:prstGeom>
        </p:spPr>
      </p:pic>
      <p:sp>
        <p:nvSpPr>
          <p:cNvPr id="3" name="Text Placeholder 2">
            <a:extLst>
              <a:ext uri="{FF2B5EF4-FFF2-40B4-BE49-F238E27FC236}">
                <a16:creationId xmlns:a16="http://schemas.microsoft.com/office/drawing/2014/main" id="{5EEC6E69-7D5D-1623-7973-2D460EAC72CE}"/>
              </a:ext>
            </a:extLst>
          </p:cNvPr>
          <p:cNvSpPr>
            <a:spLocks noGrp="1" noRot="1" noMove="1" noResize="1" noEditPoints="1" noAdjustHandles="1" noChangeArrowheads="1" noChangeShapeType="1"/>
          </p:cNvSpPr>
          <p:nvPr>
            <p:ph type="body" idx="1"/>
          </p:nvPr>
        </p:nvSpPr>
        <p:spPr/>
        <p:txBody>
          <a:bodyPr/>
          <a:lstStyle/>
          <a:p>
            <a:endParaRPr lang="en-US"/>
          </a:p>
        </p:txBody>
      </p:sp>
      <p:sp>
        <p:nvSpPr>
          <p:cNvPr id="6" name="Rectangle 5">
            <a:extLst>
              <a:ext uri="{FF2B5EF4-FFF2-40B4-BE49-F238E27FC236}">
                <a16:creationId xmlns:a16="http://schemas.microsoft.com/office/drawing/2014/main" id="{EDD8C0BC-3490-6961-3B48-5C1ED12ADD88}"/>
              </a:ext>
            </a:extLst>
          </p:cNvPr>
          <p:cNvSpPr/>
          <p:nvPr/>
        </p:nvSpPr>
        <p:spPr>
          <a:xfrm>
            <a:off x="7740501" y="1221071"/>
            <a:ext cx="744279" cy="2305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591A94A-4BD2-76CF-14EC-C774CE77713F}"/>
              </a:ext>
            </a:extLst>
          </p:cNvPr>
          <p:cNvSpPr/>
          <p:nvPr/>
        </p:nvSpPr>
        <p:spPr>
          <a:xfrm>
            <a:off x="7783032" y="2719494"/>
            <a:ext cx="744279" cy="2305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9B7CD9-007D-3C3A-CD93-E23248E52938}"/>
              </a:ext>
            </a:extLst>
          </p:cNvPr>
          <p:cNvSpPr/>
          <p:nvPr/>
        </p:nvSpPr>
        <p:spPr>
          <a:xfrm>
            <a:off x="7740500" y="2183829"/>
            <a:ext cx="744279" cy="2305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F192BC-1C2C-68AC-121C-2BF23751B1BA}"/>
              </a:ext>
            </a:extLst>
          </p:cNvPr>
          <p:cNvSpPr/>
          <p:nvPr/>
        </p:nvSpPr>
        <p:spPr>
          <a:xfrm>
            <a:off x="7783031" y="1864003"/>
            <a:ext cx="744279" cy="2305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D46C808-FEEF-0798-9F44-ADB513213AFF}"/>
              </a:ext>
            </a:extLst>
          </p:cNvPr>
          <p:cNvSpPr/>
          <p:nvPr/>
        </p:nvSpPr>
        <p:spPr>
          <a:xfrm>
            <a:off x="7761763" y="2414398"/>
            <a:ext cx="744279" cy="2305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253A0BD0-C788-53D7-6BEB-3F02928109F0}"/>
                  </a:ext>
                </a:extLst>
              </p14:cNvPr>
              <p14:cNvContentPartPr/>
              <p14:nvPr/>
            </p14:nvContentPartPr>
            <p14:xfrm>
              <a:off x="7168605" y="3248012"/>
              <a:ext cx="2664720" cy="844920"/>
            </p14:xfrm>
          </p:contentPart>
        </mc:Choice>
        <mc:Fallback xmlns="">
          <p:pic>
            <p:nvPicPr>
              <p:cNvPr id="15" name="Ink 14">
                <a:extLst>
                  <a:ext uri="{FF2B5EF4-FFF2-40B4-BE49-F238E27FC236}">
                    <a16:creationId xmlns:a16="http://schemas.microsoft.com/office/drawing/2014/main" id="{253A0BD0-C788-53D7-6BEB-3F02928109F0}"/>
                  </a:ext>
                </a:extLst>
              </p:cNvPr>
              <p:cNvPicPr/>
              <p:nvPr/>
            </p:nvPicPr>
            <p:blipFill>
              <a:blip r:embed="rId5"/>
              <a:stretch>
                <a:fillRect/>
              </a:stretch>
            </p:blipFill>
            <p:spPr>
              <a:xfrm>
                <a:off x="7162485" y="3241892"/>
                <a:ext cx="2676960" cy="857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A812F0C4-481A-8FD4-4D7F-A02E0E4EB719}"/>
                  </a:ext>
                </a:extLst>
              </p14:cNvPr>
              <p14:cNvContentPartPr/>
              <p14:nvPr/>
            </p14:nvContentPartPr>
            <p14:xfrm>
              <a:off x="-1712235" y="1328852"/>
              <a:ext cx="360" cy="360"/>
            </p14:xfrm>
          </p:contentPart>
        </mc:Choice>
        <mc:Fallback xmlns="">
          <p:pic>
            <p:nvPicPr>
              <p:cNvPr id="16" name="Ink 15">
                <a:extLst>
                  <a:ext uri="{FF2B5EF4-FFF2-40B4-BE49-F238E27FC236}">
                    <a16:creationId xmlns:a16="http://schemas.microsoft.com/office/drawing/2014/main" id="{A812F0C4-481A-8FD4-4D7F-A02E0E4EB719}"/>
                  </a:ext>
                </a:extLst>
              </p:cNvPr>
              <p:cNvPicPr/>
              <p:nvPr/>
            </p:nvPicPr>
            <p:blipFill>
              <a:blip r:embed="rId7"/>
              <a:stretch>
                <a:fillRect/>
              </a:stretch>
            </p:blipFill>
            <p:spPr>
              <a:xfrm>
                <a:off x="-1718355" y="132273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04CD97C5-BE0E-A758-63DE-21881B173E18}"/>
                  </a:ext>
                </a:extLst>
              </p14:cNvPr>
              <p14:cNvContentPartPr/>
              <p14:nvPr/>
            </p14:nvContentPartPr>
            <p14:xfrm>
              <a:off x="11057685" y="818012"/>
              <a:ext cx="360" cy="360"/>
            </p14:xfrm>
          </p:contentPart>
        </mc:Choice>
        <mc:Fallback xmlns="">
          <p:pic>
            <p:nvPicPr>
              <p:cNvPr id="17" name="Ink 16">
                <a:extLst>
                  <a:ext uri="{FF2B5EF4-FFF2-40B4-BE49-F238E27FC236}">
                    <a16:creationId xmlns:a16="http://schemas.microsoft.com/office/drawing/2014/main" id="{04CD97C5-BE0E-A758-63DE-21881B173E18}"/>
                  </a:ext>
                </a:extLst>
              </p:cNvPr>
              <p:cNvPicPr/>
              <p:nvPr/>
            </p:nvPicPr>
            <p:blipFill>
              <a:blip r:embed="rId7"/>
              <a:stretch>
                <a:fillRect/>
              </a:stretch>
            </p:blipFill>
            <p:spPr>
              <a:xfrm>
                <a:off x="11051565" y="81189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93FAF0D7-E2E8-4C3F-8EC6-C4D440679035}"/>
                  </a:ext>
                </a:extLst>
              </p14:cNvPr>
              <p14:cNvContentPartPr/>
              <p14:nvPr/>
            </p14:nvContentPartPr>
            <p14:xfrm>
              <a:off x="4167645" y="2051372"/>
              <a:ext cx="360" cy="360"/>
            </p14:xfrm>
          </p:contentPart>
        </mc:Choice>
        <mc:Fallback xmlns="">
          <p:pic>
            <p:nvPicPr>
              <p:cNvPr id="18" name="Ink 17">
                <a:extLst>
                  <a:ext uri="{FF2B5EF4-FFF2-40B4-BE49-F238E27FC236}">
                    <a16:creationId xmlns:a16="http://schemas.microsoft.com/office/drawing/2014/main" id="{93FAF0D7-E2E8-4C3F-8EC6-C4D440679035}"/>
                  </a:ext>
                </a:extLst>
              </p:cNvPr>
              <p:cNvPicPr/>
              <p:nvPr/>
            </p:nvPicPr>
            <p:blipFill>
              <a:blip r:embed="rId7"/>
              <a:stretch>
                <a:fillRect/>
              </a:stretch>
            </p:blipFill>
            <p:spPr>
              <a:xfrm>
                <a:off x="4161525" y="2045252"/>
                <a:ext cx="12600" cy="12600"/>
              </a:xfrm>
              <a:prstGeom prst="rect">
                <a:avLst/>
              </a:prstGeom>
            </p:spPr>
          </p:pic>
        </mc:Fallback>
      </mc:AlternateContent>
    </p:spTree>
    <p:extLst>
      <p:ext uri="{BB962C8B-B14F-4D97-AF65-F5344CB8AC3E}">
        <p14:creationId xmlns:p14="http://schemas.microsoft.com/office/powerpoint/2010/main" val="219268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B09AB9-3802-F712-685F-5E14D02D1D05}"/>
              </a:ext>
            </a:extLst>
          </p:cNvPr>
          <p:cNvPicPr>
            <a:picLocks noChangeAspect="1"/>
          </p:cNvPicPr>
          <p:nvPr/>
        </p:nvPicPr>
        <p:blipFill>
          <a:blip r:embed="rId3">
            <a:alphaModFix amt="50000"/>
          </a:blip>
          <a:stretch>
            <a:fillRect/>
          </a:stretch>
        </p:blipFill>
        <p:spPr>
          <a:xfrm>
            <a:off x="-152400" y="4549711"/>
            <a:ext cx="4521200" cy="1077535"/>
          </a:xfrm>
          <a:prstGeom prst="rect">
            <a:avLst/>
          </a:prstGeom>
        </p:spPr>
      </p:pic>
      <p:sp>
        <p:nvSpPr>
          <p:cNvPr id="3" name="Freeform 3"/>
          <p:cNvSpPr/>
          <p:nvPr/>
        </p:nvSpPr>
        <p:spPr>
          <a:xfrm>
            <a:off x="4146614" y="447571"/>
            <a:ext cx="3433823" cy="5962861"/>
          </a:xfrm>
          <a:custGeom>
            <a:avLst/>
            <a:gdLst/>
            <a:ahLst/>
            <a:cxnLst/>
            <a:rect l="l" t="t" r="r" b="b"/>
            <a:pathLst>
              <a:path w="3662744" h="6360385">
                <a:moveTo>
                  <a:pt x="0" y="0"/>
                </a:moveTo>
                <a:lnTo>
                  <a:pt x="3662744" y="0"/>
                </a:lnTo>
                <a:lnTo>
                  <a:pt x="3662744" y="6360384"/>
                </a:lnTo>
                <a:lnTo>
                  <a:pt x="0" y="6360384"/>
                </a:lnTo>
                <a:lnTo>
                  <a:pt x="0" y="0"/>
                </a:lnTo>
                <a:close/>
              </a:path>
            </a:pathLst>
          </a:custGeom>
          <a:blipFill>
            <a:blip r:embed="rId4"/>
            <a:stretch>
              <a:fillRect/>
            </a:stretch>
          </a:blipFill>
        </p:spPr>
        <p:txBody>
          <a:bodyPr/>
          <a:lstStyle/>
          <a:p>
            <a:endParaRPr lang="en-US" sz="1687"/>
          </a:p>
        </p:txBody>
      </p:sp>
      <p:pic>
        <p:nvPicPr>
          <p:cNvPr id="4" name="Picture 2" descr="Making the Move 2.0 - Grade 5 Parent Information Session">
            <a:extLst>
              <a:ext uri="{FF2B5EF4-FFF2-40B4-BE49-F238E27FC236}">
                <a16:creationId xmlns:a16="http://schemas.microsoft.com/office/drawing/2014/main" id="{FAEF1663-AFA6-1014-3F75-A9B5D94FCCA8}"/>
              </a:ext>
            </a:extLst>
          </p:cNvPr>
          <p:cNvPicPr>
            <a:picLocks noChangeAspect="1" noChangeArrowheads="1"/>
          </p:cNvPicPr>
          <p:nvPr/>
        </p:nvPicPr>
        <p:blipFill>
          <a:blip r:embed="rId5" cstate="print">
            <a:alphaModFix amt="50000"/>
            <a:extLst>
              <a:ext uri="{28A0092B-C50C-407E-A947-70E740481C1C}">
                <a14:useLocalDpi xmlns:a14="http://schemas.microsoft.com/office/drawing/2010/main" val="0"/>
              </a:ext>
            </a:extLst>
          </a:blip>
          <a:srcRect/>
          <a:stretch>
            <a:fillRect/>
          </a:stretch>
        </p:blipFill>
        <p:spPr bwMode="auto">
          <a:xfrm>
            <a:off x="8331200" y="1800015"/>
            <a:ext cx="2365159" cy="13275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FC465D1-B4AB-BA16-8325-512EC0EE9223}"/>
              </a:ext>
            </a:extLst>
          </p:cNvPr>
          <p:cNvPicPr>
            <a:picLocks noChangeAspect="1"/>
          </p:cNvPicPr>
          <p:nvPr/>
        </p:nvPicPr>
        <p:blipFill>
          <a:blip r:embed="rId6">
            <a:alphaModFix amt="50000"/>
          </a:blip>
          <a:stretch>
            <a:fillRect/>
          </a:stretch>
        </p:blipFill>
        <p:spPr>
          <a:xfrm>
            <a:off x="44734" y="2995231"/>
            <a:ext cx="3760253" cy="1017969"/>
          </a:xfrm>
          <a:prstGeom prst="rect">
            <a:avLst/>
          </a:prstGeom>
        </p:spPr>
      </p:pic>
      <p:pic>
        <p:nvPicPr>
          <p:cNvPr id="6" name="Picture 5">
            <a:extLst>
              <a:ext uri="{FF2B5EF4-FFF2-40B4-BE49-F238E27FC236}">
                <a16:creationId xmlns:a16="http://schemas.microsoft.com/office/drawing/2014/main" id="{2E3472DB-A6B2-A2F4-F79C-7E7B058103C5}"/>
              </a:ext>
            </a:extLst>
          </p:cNvPr>
          <p:cNvPicPr>
            <a:picLocks noChangeAspect="1"/>
          </p:cNvPicPr>
          <p:nvPr/>
        </p:nvPicPr>
        <p:blipFill>
          <a:blip r:embed="rId7">
            <a:alphaModFix amt="75000"/>
          </a:blip>
          <a:stretch>
            <a:fillRect/>
          </a:stretch>
        </p:blipFill>
        <p:spPr>
          <a:xfrm>
            <a:off x="44734" y="1544320"/>
            <a:ext cx="3924303" cy="914400"/>
          </a:xfrm>
          <a:prstGeom prst="rect">
            <a:avLst/>
          </a:prstGeom>
        </p:spPr>
      </p:pic>
      <p:pic>
        <p:nvPicPr>
          <p:cNvPr id="7" name="Picture 8" descr="Acadia Junior High (@AcadiaJH) / X">
            <a:extLst>
              <a:ext uri="{FF2B5EF4-FFF2-40B4-BE49-F238E27FC236}">
                <a16:creationId xmlns:a16="http://schemas.microsoft.com/office/drawing/2014/main" id="{868D7323-8D2F-2258-7797-690A8E46A199}"/>
              </a:ext>
            </a:extLst>
          </p:cNvPr>
          <p:cNvPicPr>
            <a:picLocks noChangeAspect="1" noChangeArrowheads="1"/>
          </p:cNvPicPr>
          <p:nvPr/>
        </p:nvPicPr>
        <p:blipFill>
          <a:blip r:embed="rId8">
            <a:alphaModFix amt="50000"/>
            <a:extLst>
              <a:ext uri="{28A0092B-C50C-407E-A947-70E740481C1C}">
                <a14:useLocalDpi xmlns:a14="http://schemas.microsoft.com/office/drawing/2010/main" val="0"/>
              </a:ext>
            </a:extLst>
          </a:blip>
          <a:srcRect/>
          <a:stretch>
            <a:fillRect/>
          </a:stretch>
        </p:blipFill>
        <p:spPr bwMode="auto">
          <a:xfrm>
            <a:off x="8483600" y="3434080"/>
            <a:ext cx="1857409" cy="18574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rcRect t="46379"/>
          <a:stretch>
            <a:fillRect/>
          </a:stretch>
        </p:blipFill>
        <p:spPr>
          <a:xfrm>
            <a:off x="7762505" y="4985582"/>
            <a:ext cx="2752015" cy="291441"/>
          </a:xfrm>
          <a:prstGeom prst="rect">
            <a:avLst/>
          </a:prstGeom>
        </p:spPr>
      </p:pic>
      <p:grpSp>
        <p:nvGrpSpPr>
          <p:cNvPr id="5" name="Group 5"/>
          <p:cNvGrpSpPr/>
          <p:nvPr/>
        </p:nvGrpSpPr>
        <p:grpSpPr>
          <a:xfrm>
            <a:off x="7772401" y="2260600"/>
            <a:ext cx="2742119" cy="2724982"/>
            <a:chOff x="0" y="0"/>
            <a:chExt cx="1279723" cy="1271725"/>
          </a:xfrm>
        </p:grpSpPr>
        <p:sp>
          <p:nvSpPr>
            <p:cNvPr id="6" name="Freeform 6"/>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rgbClr val="FFDE59"/>
            </a:solidFill>
          </p:spPr>
          <p:txBody>
            <a:bodyPr/>
            <a:lstStyle/>
            <a:p>
              <a:endParaRPr lang="en-US" sz="933"/>
            </a:p>
          </p:txBody>
        </p:sp>
        <p:sp>
          <p:nvSpPr>
            <p:cNvPr id="7" name="TextBox 7"/>
            <p:cNvSpPr txBox="1"/>
            <p:nvPr/>
          </p:nvSpPr>
          <p:spPr>
            <a:xfrm>
              <a:off x="0" y="-57150"/>
              <a:ext cx="812800" cy="869950"/>
            </a:xfrm>
            <a:prstGeom prst="rect">
              <a:avLst/>
            </a:prstGeom>
          </p:spPr>
          <p:txBody>
            <a:bodyPr lIns="33867" tIns="33867" rIns="33867" bIns="33867" rtlCol="0" anchor="ctr"/>
            <a:lstStyle/>
            <a:p>
              <a:pPr algn="ctr">
                <a:lnSpc>
                  <a:spcPts val="2743"/>
                </a:lnSpc>
                <a:spcBef>
                  <a:spcPct val="0"/>
                </a:spcBef>
              </a:pPr>
              <a:endParaRPr sz="933"/>
            </a:p>
          </p:txBody>
        </p:sp>
      </p:grpSp>
      <p:pic>
        <p:nvPicPr>
          <p:cNvPr id="8" name="Picture 8"/>
          <p:cNvPicPr>
            <a:picLocks noChangeAspect="1"/>
          </p:cNvPicPr>
          <p:nvPr/>
        </p:nvPicPr>
        <p:blipFill>
          <a:blip r:embed="rId3"/>
          <a:srcRect t="46379"/>
          <a:stretch>
            <a:fillRect/>
          </a:stretch>
        </p:blipFill>
        <p:spPr>
          <a:xfrm>
            <a:off x="4558959" y="4985582"/>
            <a:ext cx="2752015" cy="291441"/>
          </a:xfrm>
          <a:prstGeom prst="rect">
            <a:avLst/>
          </a:prstGeom>
        </p:spPr>
      </p:pic>
      <p:grpSp>
        <p:nvGrpSpPr>
          <p:cNvPr id="9" name="Group 9"/>
          <p:cNvGrpSpPr/>
          <p:nvPr/>
        </p:nvGrpSpPr>
        <p:grpSpPr>
          <a:xfrm>
            <a:off x="4568854" y="2260600"/>
            <a:ext cx="2742119" cy="2724982"/>
            <a:chOff x="0" y="0"/>
            <a:chExt cx="1279723" cy="1271725"/>
          </a:xfrm>
        </p:grpSpPr>
        <p:sp>
          <p:nvSpPr>
            <p:cNvPr id="10" name="Freeform 10"/>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rgbClr val="FFDE59"/>
            </a:solidFill>
          </p:spPr>
          <p:txBody>
            <a:bodyPr/>
            <a:lstStyle/>
            <a:p>
              <a:endParaRPr lang="en-US" sz="933"/>
            </a:p>
          </p:txBody>
        </p:sp>
        <p:sp>
          <p:nvSpPr>
            <p:cNvPr id="11" name="TextBox 11"/>
            <p:cNvSpPr txBox="1"/>
            <p:nvPr/>
          </p:nvSpPr>
          <p:spPr>
            <a:xfrm>
              <a:off x="0" y="-57150"/>
              <a:ext cx="812800" cy="869950"/>
            </a:xfrm>
            <a:prstGeom prst="rect">
              <a:avLst/>
            </a:prstGeom>
          </p:spPr>
          <p:txBody>
            <a:bodyPr lIns="33867" tIns="33867" rIns="33867" bIns="33867" rtlCol="0" anchor="ctr"/>
            <a:lstStyle/>
            <a:p>
              <a:pPr algn="ctr">
                <a:lnSpc>
                  <a:spcPts val="2743"/>
                </a:lnSpc>
                <a:spcBef>
                  <a:spcPct val="0"/>
                </a:spcBef>
              </a:pPr>
              <a:endParaRPr sz="933"/>
            </a:p>
          </p:txBody>
        </p:sp>
      </p:grpSp>
      <p:pic>
        <p:nvPicPr>
          <p:cNvPr id="12" name="Picture 12"/>
          <p:cNvPicPr>
            <a:picLocks noChangeAspect="1"/>
          </p:cNvPicPr>
          <p:nvPr/>
        </p:nvPicPr>
        <p:blipFill>
          <a:blip r:embed="rId3"/>
          <a:srcRect t="46379"/>
          <a:stretch>
            <a:fillRect/>
          </a:stretch>
        </p:blipFill>
        <p:spPr>
          <a:xfrm>
            <a:off x="1355143" y="4985582"/>
            <a:ext cx="2752015" cy="291441"/>
          </a:xfrm>
          <a:prstGeom prst="rect">
            <a:avLst/>
          </a:prstGeom>
        </p:spPr>
      </p:pic>
      <p:grpSp>
        <p:nvGrpSpPr>
          <p:cNvPr id="13" name="Group 13"/>
          <p:cNvGrpSpPr/>
          <p:nvPr/>
        </p:nvGrpSpPr>
        <p:grpSpPr>
          <a:xfrm>
            <a:off x="1365039" y="2260600"/>
            <a:ext cx="2742119" cy="2724982"/>
            <a:chOff x="0" y="0"/>
            <a:chExt cx="1279723" cy="1271725"/>
          </a:xfrm>
        </p:grpSpPr>
        <p:sp>
          <p:nvSpPr>
            <p:cNvPr id="14" name="Freeform 14"/>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rgbClr val="FFDE59"/>
            </a:solidFill>
          </p:spPr>
          <p:txBody>
            <a:bodyPr/>
            <a:lstStyle/>
            <a:p>
              <a:endParaRPr lang="en-US" sz="933"/>
            </a:p>
          </p:txBody>
        </p:sp>
        <p:sp>
          <p:nvSpPr>
            <p:cNvPr id="15" name="TextBox 15"/>
            <p:cNvSpPr txBox="1"/>
            <p:nvPr/>
          </p:nvSpPr>
          <p:spPr>
            <a:xfrm>
              <a:off x="0" y="-57150"/>
              <a:ext cx="812800" cy="869950"/>
            </a:xfrm>
            <a:prstGeom prst="rect">
              <a:avLst/>
            </a:prstGeom>
          </p:spPr>
          <p:txBody>
            <a:bodyPr lIns="33867" tIns="33867" rIns="33867" bIns="33867" rtlCol="0" anchor="ctr"/>
            <a:lstStyle/>
            <a:p>
              <a:pPr algn="ctr">
                <a:lnSpc>
                  <a:spcPts val="2743"/>
                </a:lnSpc>
                <a:spcBef>
                  <a:spcPct val="0"/>
                </a:spcBef>
              </a:pPr>
              <a:endParaRPr sz="933"/>
            </a:p>
          </p:txBody>
        </p:sp>
      </p:grpSp>
      <p:grpSp>
        <p:nvGrpSpPr>
          <p:cNvPr id="16" name="Group 16"/>
          <p:cNvGrpSpPr/>
          <p:nvPr/>
        </p:nvGrpSpPr>
        <p:grpSpPr>
          <a:xfrm>
            <a:off x="2053042" y="1577544"/>
            <a:ext cx="1366112" cy="1366112"/>
            <a:chOff x="0" y="0"/>
            <a:chExt cx="812800" cy="812800"/>
          </a:xfrm>
          <a:solidFill>
            <a:schemeClr val="tx2"/>
          </a:solidFill>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pFill/>
          </p:spPr>
          <p:txBody>
            <a:bodyPr/>
            <a:lstStyle/>
            <a:p>
              <a:endParaRPr lang="en-US" sz="933"/>
            </a:p>
          </p:txBody>
        </p:sp>
        <p:sp>
          <p:nvSpPr>
            <p:cNvPr id="18" name="TextBox 18"/>
            <p:cNvSpPr txBox="1"/>
            <p:nvPr/>
          </p:nvSpPr>
          <p:spPr>
            <a:xfrm>
              <a:off x="76200" y="19050"/>
              <a:ext cx="660400" cy="717550"/>
            </a:xfrm>
            <a:prstGeom prst="rect">
              <a:avLst/>
            </a:prstGeom>
            <a:grpFill/>
          </p:spPr>
          <p:txBody>
            <a:bodyPr lIns="33867" tIns="33867" rIns="33867" bIns="33867" rtlCol="0" anchor="ctr"/>
            <a:lstStyle/>
            <a:p>
              <a:pPr algn="ctr">
                <a:lnSpc>
                  <a:spcPts val="2743"/>
                </a:lnSpc>
                <a:spcBef>
                  <a:spcPct val="0"/>
                </a:spcBef>
              </a:pPr>
              <a:endParaRPr sz="933"/>
            </a:p>
          </p:txBody>
        </p:sp>
      </p:grpSp>
      <p:grpSp>
        <p:nvGrpSpPr>
          <p:cNvPr id="19" name="Group 19"/>
          <p:cNvGrpSpPr/>
          <p:nvPr/>
        </p:nvGrpSpPr>
        <p:grpSpPr>
          <a:xfrm>
            <a:off x="5251909" y="1577544"/>
            <a:ext cx="1366112" cy="1366112"/>
            <a:chOff x="0" y="0"/>
            <a:chExt cx="812800" cy="812800"/>
          </a:xfrm>
          <a:solidFill>
            <a:schemeClr val="bg1">
              <a:lumMod val="50000"/>
            </a:schemeClr>
          </a:solidFill>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pFill/>
          </p:spPr>
          <p:txBody>
            <a:bodyPr/>
            <a:lstStyle/>
            <a:p>
              <a:endParaRPr lang="en-US" sz="933"/>
            </a:p>
          </p:txBody>
        </p:sp>
        <p:sp>
          <p:nvSpPr>
            <p:cNvPr id="21" name="TextBox 21"/>
            <p:cNvSpPr txBox="1"/>
            <p:nvPr/>
          </p:nvSpPr>
          <p:spPr>
            <a:xfrm>
              <a:off x="76200" y="19050"/>
              <a:ext cx="660400" cy="717550"/>
            </a:xfrm>
            <a:prstGeom prst="rect">
              <a:avLst/>
            </a:prstGeom>
            <a:grpFill/>
          </p:spPr>
          <p:txBody>
            <a:bodyPr lIns="33867" tIns="33867" rIns="33867" bIns="33867" rtlCol="0" anchor="ctr"/>
            <a:lstStyle/>
            <a:p>
              <a:pPr algn="ctr">
                <a:lnSpc>
                  <a:spcPts val="2743"/>
                </a:lnSpc>
                <a:spcBef>
                  <a:spcPct val="0"/>
                </a:spcBef>
              </a:pPr>
              <a:endParaRPr sz="933"/>
            </a:p>
          </p:txBody>
        </p:sp>
      </p:grpSp>
      <p:grpSp>
        <p:nvGrpSpPr>
          <p:cNvPr id="22" name="Group 22"/>
          <p:cNvGrpSpPr/>
          <p:nvPr/>
        </p:nvGrpSpPr>
        <p:grpSpPr>
          <a:xfrm>
            <a:off x="8461304" y="1577544"/>
            <a:ext cx="1366112" cy="1366112"/>
            <a:chOff x="0" y="0"/>
            <a:chExt cx="812800" cy="812800"/>
          </a:xfrm>
          <a:solidFill>
            <a:srgbClr val="002060"/>
          </a:solidFill>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grpFill/>
          </p:spPr>
          <p:txBody>
            <a:bodyPr/>
            <a:lstStyle/>
            <a:p>
              <a:endParaRPr lang="en-US" sz="933"/>
            </a:p>
          </p:txBody>
        </p:sp>
        <p:sp>
          <p:nvSpPr>
            <p:cNvPr id="24" name="TextBox 24"/>
            <p:cNvSpPr txBox="1"/>
            <p:nvPr/>
          </p:nvSpPr>
          <p:spPr>
            <a:xfrm>
              <a:off x="76200" y="19050"/>
              <a:ext cx="660400" cy="717550"/>
            </a:xfrm>
            <a:prstGeom prst="rect">
              <a:avLst/>
            </a:prstGeom>
            <a:grpFill/>
          </p:spPr>
          <p:txBody>
            <a:bodyPr lIns="33867" tIns="33867" rIns="33867" bIns="33867" rtlCol="0" anchor="ctr"/>
            <a:lstStyle/>
            <a:p>
              <a:pPr algn="ctr">
                <a:lnSpc>
                  <a:spcPts val="2743"/>
                </a:lnSpc>
                <a:spcBef>
                  <a:spcPct val="0"/>
                </a:spcBef>
              </a:pPr>
              <a:endParaRPr sz="933"/>
            </a:p>
          </p:txBody>
        </p:sp>
      </p:gr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27250" y="1819836"/>
            <a:ext cx="807801" cy="881529"/>
          </a:xfrm>
          <a:prstGeom prst="rect">
            <a:avLst/>
          </a:prstGeom>
        </p:spPr>
      </p:pic>
      <p:pic>
        <p:nvPicPr>
          <p:cNvPr id="26" name="Picture 2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3782" y="1772143"/>
            <a:ext cx="773789" cy="929223"/>
          </a:xfrm>
          <a:prstGeom prst="rect">
            <a:avLst/>
          </a:prstGeom>
        </p:spPr>
      </p:pic>
      <p:pic>
        <p:nvPicPr>
          <p:cNvPr id="27" name="Picture 2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87489" y="1799318"/>
            <a:ext cx="902047" cy="902047"/>
          </a:xfrm>
          <a:prstGeom prst="rect">
            <a:avLst/>
          </a:prstGeom>
        </p:spPr>
      </p:pic>
      <p:sp>
        <p:nvSpPr>
          <p:cNvPr id="29" name="TextBox 29"/>
          <p:cNvSpPr txBox="1"/>
          <p:nvPr/>
        </p:nvSpPr>
        <p:spPr>
          <a:xfrm>
            <a:off x="1555223" y="3102234"/>
            <a:ext cx="2361749" cy="1037143"/>
          </a:xfrm>
          <a:prstGeom prst="rect">
            <a:avLst/>
          </a:prstGeom>
        </p:spPr>
        <p:txBody>
          <a:bodyPr lIns="0" tIns="0" rIns="0" bIns="0" rtlCol="0" anchor="t">
            <a:spAutoFit/>
          </a:bodyPr>
          <a:lstStyle/>
          <a:p>
            <a:pPr algn="ctr">
              <a:lnSpc>
                <a:spcPct val="107000"/>
              </a:lnSpc>
              <a:spcAft>
                <a:spcPts val="533"/>
              </a:spcAft>
            </a:pPr>
            <a:r>
              <a:rPr lang="en-US" sz="1600" b="1">
                <a:solidFill>
                  <a:schemeClr val="bg2"/>
                </a:solidFill>
                <a:latin typeface="Raleway" pitchFamily="2" charset="0"/>
                <a:ea typeface="Times New Roman" panose="02020603050405020304" pitchFamily="18" charset="0"/>
                <a:cs typeface="Arial" panose="020B0604020202020204" pitchFamily="34" charset="0"/>
              </a:rPr>
              <a:t>All PTC students' </a:t>
            </a:r>
            <a:r>
              <a:rPr lang="en-US" sz="1600" b="1">
                <a:solidFill>
                  <a:schemeClr val="bg2"/>
                </a:solidFill>
                <a:latin typeface="Raleway" pitchFamily="2" charset="0"/>
              </a:rPr>
              <a:t>timetables will be available to view in </a:t>
            </a:r>
            <a:r>
              <a:rPr lang="en-US" sz="1600" b="1" err="1">
                <a:solidFill>
                  <a:schemeClr val="bg2"/>
                </a:solidFill>
                <a:latin typeface="Raleway" pitchFamily="2" charset="0"/>
              </a:rPr>
              <a:t>Edsby</a:t>
            </a:r>
            <a:r>
              <a:rPr lang="en-US" sz="1600" b="1">
                <a:solidFill>
                  <a:schemeClr val="bg2"/>
                </a:solidFill>
                <a:latin typeface="Raleway" pitchFamily="2" charset="0"/>
              </a:rPr>
              <a:t> in August. </a:t>
            </a:r>
            <a:endParaRPr lang="en-US" sz="1600" b="1">
              <a:solidFill>
                <a:schemeClr val="bg2"/>
              </a:solidFill>
              <a:latin typeface="Raleway" pitchFamily="2" charset="0"/>
              <a:ea typeface="Arial" panose="020B0604020202020204" pitchFamily="34" charset="0"/>
              <a:cs typeface="Times New Roman" panose="02020603050405020304" pitchFamily="18" charset="0"/>
            </a:endParaRPr>
          </a:p>
        </p:txBody>
      </p:sp>
      <p:sp>
        <p:nvSpPr>
          <p:cNvPr id="30" name="TextBox 30"/>
          <p:cNvSpPr txBox="1"/>
          <p:nvPr/>
        </p:nvSpPr>
        <p:spPr>
          <a:xfrm>
            <a:off x="4754089" y="3216343"/>
            <a:ext cx="2361749" cy="820738"/>
          </a:xfrm>
          <a:prstGeom prst="rect">
            <a:avLst/>
          </a:prstGeom>
        </p:spPr>
        <p:txBody>
          <a:bodyPr lIns="0" tIns="0" rIns="0" bIns="0" rtlCol="0" anchor="t">
            <a:spAutoFit/>
          </a:bodyPr>
          <a:lstStyle/>
          <a:p>
            <a:pPr algn="ctr">
              <a:lnSpc>
                <a:spcPts val="1585"/>
              </a:lnSpc>
            </a:pPr>
            <a:r>
              <a:rPr lang="en-US" sz="1600" b="1" spc="112">
                <a:solidFill>
                  <a:schemeClr val="bg2"/>
                </a:solidFill>
                <a:latin typeface="Raleway" pitchFamily="2" charset="0"/>
              </a:rPr>
              <a:t>Tuesday, August 26 – Friday, August 29 at PTC by appointment only</a:t>
            </a:r>
          </a:p>
        </p:txBody>
      </p:sp>
      <p:sp>
        <p:nvSpPr>
          <p:cNvPr id="31" name="TextBox 31"/>
          <p:cNvSpPr txBox="1"/>
          <p:nvPr/>
        </p:nvSpPr>
        <p:spPr>
          <a:xfrm>
            <a:off x="7891696" y="2891662"/>
            <a:ext cx="2552249" cy="1436291"/>
          </a:xfrm>
          <a:prstGeom prst="rect">
            <a:avLst/>
          </a:prstGeom>
        </p:spPr>
        <p:txBody>
          <a:bodyPr lIns="0" tIns="0" rIns="0" bIns="0" rtlCol="0" anchor="t">
            <a:spAutoFit/>
          </a:bodyPr>
          <a:lstStyle/>
          <a:p>
            <a:pPr algn="ctr">
              <a:lnSpc>
                <a:spcPts val="1585"/>
              </a:lnSpc>
            </a:pPr>
            <a:endParaRPr lang="en-US" sz="1600" b="1" spc="112">
              <a:solidFill>
                <a:schemeClr val="bg2"/>
              </a:solidFill>
              <a:latin typeface="DM Sans"/>
            </a:endParaRPr>
          </a:p>
          <a:p>
            <a:pPr algn="ctr">
              <a:lnSpc>
                <a:spcPts val="1585"/>
              </a:lnSpc>
            </a:pPr>
            <a:r>
              <a:rPr lang="en-US" sz="1600" b="1" spc="112">
                <a:solidFill>
                  <a:schemeClr val="bg2"/>
                </a:solidFill>
                <a:latin typeface="Raleway" pitchFamily="2" charset="0"/>
              </a:rPr>
              <a:t>Staggered Start Sept </a:t>
            </a:r>
          </a:p>
          <a:p>
            <a:pPr algn="ctr">
              <a:lnSpc>
                <a:spcPts val="1585"/>
              </a:lnSpc>
            </a:pPr>
            <a:r>
              <a:rPr lang="en-US" sz="1600" b="1" spc="112">
                <a:solidFill>
                  <a:schemeClr val="bg2"/>
                </a:solidFill>
                <a:latin typeface="Raleway" pitchFamily="2" charset="0"/>
              </a:rPr>
              <a:t>3-5</a:t>
            </a:r>
          </a:p>
          <a:p>
            <a:pPr marL="123990" lvl="1" algn="ctr">
              <a:lnSpc>
                <a:spcPts val="1585"/>
              </a:lnSpc>
            </a:pPr>
            <a:r>
              <a:rPr lang="en-US" sz="1600" b="1" spc="112">
                <a:solidFill>
                  <a:schemeClr val="bg2"/>
                </a:solidFill>
                <a:latin typeface="Raleway" pitchFamily="2" charset="0"/>
              </a:rPr>
              <a:t>All grades: Feast &amp; Fair 5</a:t>
            </a:r>
            <a:r>
              <a:rPr lang="en-US" sz="1600" b="1" spc="112" baseline="30000">
                <a:solidFill>
                  <a:schemeClr val="bg2"/>
                </a:solidFill>
                <a:latin typeface="Raleway" pitchFamily="2" charset="0"/>
              </a:rPr>
              <a:t>th</a:t>
            </a:r>
            <a:r>
              <a:rPr lang="en-US" sz="1600" b="1" spc="112">
                <a:solidFill>
                  <a:schemeClr val="bg2"/>
                </a:solidFill>
                <a:latin typeface="Raleway" pitchFamily="2" charset="0"/>
              </a:rPr>
              <a:t> starting strong as a community</a:t>
            </a:r>
          </a:p>
        </p:txBody>
      </p:sp>
      <p:sp>
        <p:nvSpPr>
          <p:cNvPr id="32" name="TextBox 32"/>
          <p:cNvSpPr txBox="1"/>
          <p:nvPr/>
        </p:nvSpPr>
        <p:spPr>
          <a:xfrm>
            <a:off x="1744468" y="4329735"/>
            <a:ext cx="1983262" cy="330283"/>
          </a:xfrm>
          <a:prstGeom prst="rect">
            <a:avLst/>
          </a:prstGeom>
        </p:spPr>
        <p:txBody>
          <a:bodyPr lIns="0" tIns="0" rIns="0" bIns="0" rtlCol="0" anchor="t">
            <a:spAutoFit/>
          </a:bodyPr>
          <a:lstStyle/>
          <a:p>
            <a:pPr algn="ctr">
              <a:lnSpc>
                <a:spcPts val="2805"/>
              </a:lnSpc>
              <a:spcBef>
                <a:spcPct val="0"/>
              </a:spcBef>
            </a:pPr>
            <a:r>
              <a:rPr lang="en-US" sz="2033" spc="199">
                <a:solidFill>
                  <a:srgbClr val="004AAD"/>
                </a:solidFill>
                <a:latin typeface="Oswald"/>
              </a:rPr>
              <a:t>TIMETABLES</a:t>
            </a:r>
          </a:p>
        </p:txBody>
      </p:sp>
      <p:sp>
        <p:nvSpPr>
          <p:cNvPr id="33" name="TextBox 33"/>
          <p:cNvSpPr txBox="1"/>
          <p:nvPr/>
        </p:nvSpPr>
        <p:spPr>
          <a:xfrm>
            <a:off x="4948282" y="4273248"/>
            <a:ext cx="1983262" cy="689356"/>
          </a:xfrm>
          <a:prstGeom prst="rect">
            <a:avLst/>
          </a:prstGeom>
        </p:spPr>
        <p:txBody>
          <a:bodyPr lIns="0" tIns="0" rIns="0" bIns="0" rtlCol="0" anchor="t">
            <a:spAutoFit/>
          </a:bodyPr>
          <a:lstStyle/>
          <a:p>
            <a:pPr algn="ctr">
              <a:lnSpc>
                <a:spcPts val="2805"/>
              </a:lnSpc>
              <a:spcBef>
                <a:spcPct val="0"/>
              </a:spcBef>
            </a:pPr>
            <a:r>
              <a:rPr lang="en-US" sz="2033" spc="199">
                <a:solidFill>
                  <a:srgbClr val="004AAD"/>
                </a:solidFill>
                <a:latin typeface="Oswald"/>
              </a:rPr>
              <a:t>TIMETABLE CHANGES</a:t>
            </a:r>
          </a:p>
        </p:txBody>
      </p:sp>
      <p:sp>
        <p:nvSpPr>
          <p:cNvPr id="34" name="TextBox 34"/>
          <p:cNvSpPr txBox="1"/>
          <p:nvPr/>
        </p:nvSpPr>
        <p:spPr>
          <a:xfrm>
            <a:off x="8155523" y="4329735"/>
            <a:ext cx="1983262" cy="330283"/>
          </a:xfrm>
          <a:prstGeom prst="rect">
            <a:avLst/>
          </a:prstGeom>
        </p:spPr>
        <p:txBody>
          <a:bodyPr lIns="0" tIns="0" rIns="0" bIns="0" rtlCol="0" anchor="t">
            <a:spAutoFit/>
          </a:bodyPr>
          <a:lstStyle/>
          <a:p>
            <a:pPr algn="ctr">
              <a:lnSpc>
                <a:spcPts val="2805"/>
              </a:lnSpc>
              <a:spcBef>
                <a:spcPct val="0"/>
              </a:spcBef>
            </a:pPr>
            <a:r>
              <a:rPr lang="en-US" sz="2033" spc="199">
                <a:solidFill>
                  <a:srgbClr val="004AAD"/>
                </a:solidFill>
                <a:latin typeface="Oswald"/>
              </a:rPr>
              <a:t>READY TO LEARN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B2C4E-ED64-8FF8-3FE8-1569F59552E5}"/>
              </a:ext>
            </a:extLst>
          </p:cNvPr>
          <p:cNvSpPr>
            <a:spLocks noGrp="1"/>
          </p:cNvSpPr>
          <p:nvPr>
            <p:ph type="title"/>
          </p:nvPr>
        </p:nvSpPr>
        <p:spPr/>
        <p:txBody>
          <a:bodyPr>
            <a:normAutofit fontScale="90000"/>
          </a:bodyPr>
          <a:lstStyle/>
          <a:p>
            <a:r>
              <a:rPr lang="en-US"/>
              <a:t>Where is my timetable in Edsby</a:t>
            </a:r>
            <a:br>
              <a:rPr lang="en-US"/>
            </a:br>
            <a:endParaRPr lang="en-US"/>
          </a:p>
        </p:txBody>
      </p:sp>
      <p:sp>
        <p:nvSpPr>
          <p:cNvPr id="3" name="Text Placeholder 2">
            <a:extLst>
              <a:ext uri="{FF2B5EF4-FFF2-40B4-BE49-F238E27FC236}">
                <a16:creationId xmlns:a16="http://schemas.microsoft.com/office/drawing/2014/main" id="{B46EA086-7C2F-9122-55A5-6A0B0536DF55}"/>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1BAD307-7051-A4FA-4817-58813BDC1FA3}"/>
              </a:ext>
            </a:extLst>
          </p:cNvPr>
          <p:cNvPicPr>
            <a:picLocks noChangeAspect="1"/>
          </p:cNvPicPr>
          <p:nvPr/>
        </p:nvPicPr>
        <p:blipFill>
          <a:blip r:embed="rId3"/>
          <a:stretch>
            <a:fillRect/>
          </a:stretch>
        </p:blipFill>
        <p:spPr>
          <a:xfrm>
            <a:off x="6096000" y="597429"/>
            <a:ext cx="5667375" cy="468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8515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8734-0EBF-D237-B3FD-F175848E9ED5}"/>
              </a:ext>
            </a:extLst>
          </p:cNvPr>
          <p:cNvSpPr>
            <a:spLocks noGrp="1"/>
          </p:cNvSpPr>
          <p:nvPr>
            <p:ph type="title"/>
          </p:nvPr>
        </p:nvSpPr>
        <p:spPr>
          <a:xfrm>
            <a:off x="742507" y="719668"/>
            <a:ext cx="10515600" cy="1325563"/>
          </a:xfrm>
        </p:spPr>
        <p:txBody>
          <a:bodyPr/>
          <a:lstStyle/>
          <a:p>
            <a:r>
              <a:rPr lang="en-US"/>
              <a:t>Edsby – </a:t>
            </a:r>
            <a:r>
              <a:rPr lang="en-US" sz="4000"/>
              <a:t>Home/ School Communication </a:t>
            </a:r>
          </a:p>
        </p:txBody>
      </p:sp>
      <p:sp>
        <p:nvSpPr>
          <p:cNvPr id="3" name="Text Placeholder 2">
            <a:extLst>
              <a:ext uri="{FF2B5EF4-FFF2-40B4-BE49-F238E27FC236}">
                <a16:creationId xmlns:a16="http://schemas.microsoft.com/office/drawing/2014/main" id="{CDC676F8-4488-64B0-382D-E68B22D251ED}"/>
              </a:ext>
            </a:extLst>
          </p:cNvPr>
          <p:cNvSpPr>
            <a:spLocks noGrp="1"/>
          </p:cNvSpPr>
          <p:nvPr>
            <p:ph type="body" idx="1"/>
          </p:nvPr>
        </p:nvSpPr>
        <p:spPr>
          <a:xfrm>
            <a:off x="838200" y="2438560"/>
            <a:ext cx="10515600" cy="3515043"/>
          </a:xfrm>
        </p:spPr>
        <p:txBody>
          <a:bodyPr>
            <a:normAutofit lnSpcReduction="10000"/>
          </a:bodyPr>
          <a:lstStyle/>
          <a:p>
            <a:r>
              <a:rPr lang="en-US"/>
              <a:t>Families  sign up for Edsby</a:t>
            </a:r>
          </a:p>
          <a:p>
            <a:r>
              <a:rPr lang="en-US"/>
              <a:t>Connect with teachers and advisors</a:t>
            </a:r>
          </a:p>
          <a:p>
            <a:r>
              <a:rPr lang="en-US"/>
              <a:t>Classroom information</a:t>
            </a:r>
          </a:p>
          <a:p>
            <a:r>
              <a:rPr lang="en-US"/>
              <a:t>School announcements</a:t>
            </a:r>
          </a:p>
          <a:p>
            <a:r>
              <a:rPr lang="en-US"/>
              <a:t>Advisor</a:t>
            </a:r>
          </a:p>
          <a:p>
            <a:r>
              <a:rPr lang="en-US"/>
              <a:t>Attendance</a:t>
            </a:r>
          </a:p>
          <a:p>
            <a:r>
              <a:rPr lang="en-US"/>
              <a:t>Clubs and sport information</a:t>
            </a:r>
          </a:p>
        </p:txBody>
      </p:sp>
    </p:spTree>
    <p:extLst>
      <p:ext uri="{BB962C8B-B14F-4D97-AF65-F5344CB8AC3E}">
        <p14:creationId xmlns:p14="http://schemas.microsoft.com/office/powerpoint/2010/main" val="3989690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6AEF8-1A38-6078-0A47-A805B0054CCC}"/>
              </a:ext>
            </a:extLst>
          </p:cNvPr>
          <p:cNvSpPr>
            <a:spLocks noGrp="1"/>
          </p:cNvSpPr>
          <p:nvPr>
            <p:ph type="title"/>
          </p:nvPr>
        </p:nvSpPr>
        <p:spPr>
          <a:xfrm>
            <a:off x="838200" y="602710"/>
            <a:ext cx="10515600" cy="1325563"/>
          </a:xfrm>
        </p:spPr>
        <p:txBody>
          <a:bodyPr/>
          <a:lstStyle/>
          <a:p>
            <a:r>
              <a:rPr lang="en-US"/>
              <a:t>Daily Life </a:t>
            </a:r>
          </a:p>
        </p:txBody>
      </p:sp>
      <p:sp>
        <p:nvSpPr>
          <p:cNvPr id="3" name="Text Placeholder 2">
            <a:extLst>
              <a:ext uri="{FF2B5EF4-FFF2-40B4-BE49-F238E27FC236}">
                <a16:creationId xmlns:a16="http://schemas.microsoft.com/office/drawing/2014/main" id="{40E66F92-0FB9-1E1D-18E2-E8D1AC6B426E}"/>
              </a:ext>
            </a:extLst>
          </p:cNvPr>
          <p:cNvSpPr>
            <a:spLocks noGrp="1"/>
          </p:cNvSpPr>
          <p:nvPr>
            <p:ph type="body" idx="1"/>
          </p:nvPr>
        </p:nvSpPr>
        <p:spPr>
          <a:xfrm>
            <a:off x="838200" y="1928273"/>
            <a:ext cx="10515600" cy="3515043"/>
          </a:xfrm>
        </p:spPr>
        <p:txBody>
          <a:bodyPr>
            <a:normAutofit lnSpcReduction="10000"/>
          </a:bodyPr>
          <a:lstStyle/>
          <a:p>
            <a:r>
              <a:rPr lang="en-US"/>
              <a:t>Lockers</a:t>
            </a:r>
          </a:p>
          <a:p>
            <a:r>
              <a:rPr lang="en-US"/>
              <a:t>Cafeteria, microwaves</a:t>
            </a:r>
          </a:p>
          <a:p>
            <a:r>
              <a:rPr lang="en-US"/>
              <a:t>Independent learning( spares)</a:t>
            </a:r>
          </a:p>
          <a:p>
            <a:r>
              <a:rPr lang="en-US"/>
              <a:t>Open campus</a:t>
            </a:r>
          </a:p>
          <a:p>
            <a:r>
              <a:rPr lang="en-US"/>
              <a:t>Bussing</a:t>
            </a:r>
          </a:p>
          <a:p>
            <a:r>
              <a:rPr lang="en-US"/>
              <a:t>Drop off/Pick up</a:t>
            </a:r>
          </a:p>
          <a:p>
            <a:r>
              <a:rPr lang="en-US"/>
              <a:t>Clubs/ sports </a:t>
            </a:r>
          </a:p>
        </p:txBody>
      </p:sp>
      <p:sp>
        <p:nvSpPr>
          <p:cNvPr id="4" name="Freeform 3">
            <a:extLst>
              <a:ext uri="{FF2B5EF4-FFF2-40B4-BE49-F238E27FC236}">
                <a16:creationId xmlns:a16="http://schemas.microsoft.com/office/drawing/2014/main" id="{7280118B-948D-9D38-C13D-AC33F7910873}"/>
              </a:ext>
            </a:extLst>
          </p:cNvPr>
          <p:cNvSpPr/>
          <p:nvPr/>
        </p:nvSpPr>
        <p:spPr>
          <a:xfrm>
            <a:off x="7396681" y="602711"/>
            <a:ext cx="3039750" cy="2946248"/>
          </a:xfrm>
          <a:custGeom>
            <a:avLst/>
            <a:gdLst/>
            <a:ahLst/>
            <a:cxnLst/>
            <a:rect l="l" t="t" r="r" b="b"/>
            <a:pathLst>
              <a:path w="6367646" h="6391143">
                <a:moveTo>
                  <a:pt x="0" y="0"/>
                </a:moveTo>
                <a:lnTo>
                  <a:pt x="6367646" y="0"/>
                </a:lnTo>
                <a:lnTo>
                  <a:pt x="6367646" y="6391143"/>
                </a:lnTo>
                <a:lnTo>
                  <a:pt x="0" y="6391143"/>
                </a:lnTo>
                <a:lnTo>
                  <a:pt x="0" y="0"/>
                </a:lnTo>
                <a:close/>
              </a:path>
            </a:pathLst>
          </a:custGeom>
          <a:blipFill>
            <a:blip r:embed="rId3"/>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778239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flipH="1" flipV="1">
            <a:off x="10160" y="0"/>
            <a:ext cx="12192000" cy="6858000"/>
          </a:xfrm>
          <a:prstGeom prst="rect">
            <a:avLst/>
          </a:prstGeom>
        </p:spPr>
      </p:pic>
      <p:sp>
        <p:nvSpPr>
          <p:cNvPr id="4" name="TextBox 4"/>
          <p:cNvSpPr txBox="1"/>
          <p:nvPr/>
        </p:nvSpPr>
        <p:spPr>
          <a:xfrm>
            <a:off x="2792779" y="1802049"/>
            <a:ext cx="4043805" cy="2304029"/>
          </a:xfrm>
          <a:prstGeom prst="rect">
            <a:avLst/>
          </a:prstGeom>
        </p:spPr>
        <p:txBody>
          <a:bodyPr lIns="0" tIns="0" rIns="0" bIns="0" rtlCol="0" anchor="t">
            <a:spAutoFit/>
          </a:bodyPr>
          <a:lstStyle/>
          <a:p>
            <a:pPr>
              <a:lnSpc>
                <a:spcPts val="2561"/>
              </a:lnSpc>
            </a:pPr>
            <a:r>
              <a:rPr lang="en-US" sz="1829" b="1">
                <a:latin typeface="Raleway" pitchFamily="2" charset="0"/>
              </a:rPr>
              <a:t>Please make sure to send us any questions that you might have.</a:t>
            </a:r>
          </a:p>
          <a:p>
            <a:pPr>
              <a:lnSpc>
                <a:spcPts val="2561"/>
              </a:lnSpc>
            </a:pPr>
            <a:endParaRPr lang="en-US" sz="1829" b="1">
              <a:latin typeface="Raleway" pitchFamily="2" charset="0"/>
            </a:endParaRPr>
          </a:p>
          <a:p>
            <a:pPr>
              <a:lnSpc>
                <a:spcPts val="2561"/>
              </a:lnSpc>
            </a:pPr>
            <a:r>
              <a:rPr lang="en-US" sz="1829" b="1">
                <a:latin typeface="Raleway" pitchFamily="2" charset="0"/>
              </a:rPr>
              <a:t>We hope you find that this presentation helps. :)  </a:t>
            </a:r>
          </a:p>
          <a:p>
            <a:pPr>
              <a:lnSpc>
                <a:spcPts val="2561"/>
              </a:lnSpc>
            </a:pPr>
            <a:endParaRPr lang="en-US" sz="1829">
              <a:latin typeface="DM Sans Italics"/>
            </a:endParaRPr>
          </a:p>
          <a:p>
            <a:pPr>
              <a:lnSpc>
                <a:spcPts val="2561"/>
              </a:lnSpc>
              <a:spcBef>
                <a:spcPct val="0"/>
              </a:spcBef>
            </a:pPr>
            <a:endParaRPr lang="en-US" sz="1829">
              <a:latin typeface="DM Sans Italics"/>
            </a:endParaRPr>
          </a:p>
        </p:txBody>
      </p:sp>
      <p:pic>
        <p:nvPicPr>
          <p:cNvPr id="6" name="Picture 6"/>
          <p:cNvPicPr>
            <a:picLocks noChangeAspect="1"/>
          </p:cNvPicPr>
          <p:nvPr/>
        </p:nvPicPr>
        <p:blipFill>
          <a:blip r:embed="rId4"/>
          <a:srcRect/>
          <a:stretch>
            <a:fillRect/>
          </a:stretch>
        </p:blipFill>
        <p:spPr>
          <a:xfrm>
            <a:off x="7010029" y="1139332"/>
            <a:ext cx="2996784" cy="3001496"/>
          </a:xfrm>
          <a:prstGeom prst="rect">
            <a:avLst/>
          </a:prstGeom>
        </p:spPr>
      </p:pic>
      <p:sp>
        <p:nvSpPr>
          <p:cNvPr id="9" name="TextBox 9"/>
          <p:cNvSpPr txBox="1"/>
          <p:nvPr/>
        </p:nvSpPr>
        <p:spPr>
          <a:xfrm>
            <a:off x="376316" y="324516"/>
            <a:ext cx="5398458" cy="1029641"/>
          </a:xfrm>
          <a:prstGeom prst="rect">
            <a:avLst/>
          </a:prstGeom>
        </p:spPr>
        <p:txBody>
          <a:bodyPr lIns="0" tIns="0" rIns="0" bIns="0" rtlCol="0" anchor="t">
            <a:spAutoFit/>
          </a:bodyPr>
          <a:lstStyle/>
          <a:p>
            <a:pPr>
              <a:lnSpc>
                <a:spcPts val="8677"/>
              </a:lnSpc>
              <a:spcBef>
                <a:spcPct val="0"/>
              </a:spcBef>
            </a:pPr>
            <a:r>
              <a:rPr lang="en-US" sz="6288" spc="616">
                <a:solidFill>
                  <a:schemeClr val="bg2"/>
                </a:solidFill>
                <a:latin typeface="Raleway Bold" charset="0"/>
              </a:rPr>
              <a:t>THANK YOU</a:t>
            </a:r>
          </a:p>
        </p:txBody>
      </p:sp>
      <p:pic>
        <p:nvPicPr>
          <p:cNvPr id="11" name="Picture 10">
            <a:extLst>
              <a:ext uri="{FF2B5EF4-FFF2-40B4-BE49-F238E27FC236}">
                <a16:creationId xmlns:a16="http://schemas.microsoft.com/office/drawing/2014/main" id="{45DCA564-590C-ACC0-EADF-73930B742E69}"/>
              </a:ext>
            </a:extLst>
          </p:cNvPr>
          <p:cNvPicPr>
            <a:picLocks noChangeAspect="1"/>
          </p:cNvPicPr>
          <p:nvPr/>
        </p:nvPicPr>
        <p:blipFill>
          <a:blip r:embed="rId5"/>
          <a:stretch>
            <a:fillRect/>
          </a:stretch>
        </p:blipFill>
        <p:spPr>
          <a:xfrm>
            <a:off x="1583538" y="4462864"/>
            <a:ext cx="8423275" cy="20383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A43803-D230-2585-689D-2BF245253CBF}"/>
              </a:ext>
            </a:extLst>
          </p:cNvPr>
          <p:cNvPicPr>
            <a:picLocks noChangeAspect="1"/>
          </p:cNvPicPr>
          <p:nvPr/>
        </p:nvPicPr>
        <p:blipFill rotWithShape="1">
          <a:blip r:embed="rId3"/>
          <a:srcRect t="8944" r="1" b="10326"/>
          <a:stretch/>
        </p:blipFill>
        <p:spPr>
          <a:xfrm>
            <a:off x="1688251" y="1"/>
            <a:ext cx="7930311" cy="59466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982674-9EEF-D900-F523-4A6D7D8BDAB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30"/>
          <a:stretch/>
        </p:blipFill>
        <p:spPr>
          <a:xfrm>
            <a:off x="7884" y="4440"/>
            <a:ext cx="12184095" cy="6851513"/>
          </a:xfrm>
          <a:prstGeom prst="rect">
            <a:avLst/>
          </a:prstGeom>
        </p:spPr>
      </p:pic>
      <p:pic>
        <p:nvPicPr>
          <p:cNvPr id="11" name="Picture 10">
            <a:extLst>
              <a:ext uri="{FF2B5EF4-FFF2-40B4-BE49-F238E27FC236}">
                <a16:creationId xmlns:a16="http://schemas.microsoft.com/office/drawing/2014/main" id="{A41E5C14-5172-E9D4-41DC-180DA5ECB8DC}"/>
              </a:ext>
            </a:extLst>
          </p:cNvPr>
          <p:cNvPicPr>
            <a:picLocks noChangeAspect="1"/>
          </p:cNvPicPr>
          <p:nvPr/>
        </p:nvPicPr>
        <p:blipFill rotWithShape="1">
          <a:blip r:embed="rId4">
            <a:extLst>
              <a:ext uri="{28A0092B-C50C-407E-A947-70E740481C1C}">
                <a14:useLocalDpi xmlns:a14="http://schemas.microsoft.com/office/drawing/2010/main" val="0"/>
              </a:ext>
            </a:extLst>
          </a:blip>
          <a:srcRect t="48326" r="-4" b="-4"/>
          <a:stretch/>
        </p:blipFill>
        <p:spPr>
          <a:xfrm>
            <a:off x="2334973" y="10817"/>
            <a:ext cx="4256699"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Picture 5">
            <a:extLst>
              <a:ext uri="{FF2B5EF4-FFF2-40B4-BE49-F238E27FC236}">
                <a16:creationId xmlns:a16="http://schemas.microsoft.com/office/drawing/2014/main" id="{1DBFC036-19E0-7D16-C246-D695ED9D1B8B}"/>
              </a:ext>
            </a:extLst>
          </p:cNvPr>
          <p:cNvPicPr>
            <a:picLocks noChangeAspect="1"/>
          </p:cNvPicPr>
          <p:nvPr/>
        </p:nvPicPr>
        <p:blipFill rotWithShape="1">
          <a:blip r:embed="rId5">
            <a:extLst>
              <a:ext uri="{28A0092B-C50C-407E-A947-70E740481C1C}">
                <a14:useLocalDpi xmlns:a14="http://schemas.microsoft.com/office/drawing/2010/main" val="0"/>
              </a:ext>
            </a:extLst>
          </a:blip>
          <a:srcRect l="9426" r="29727" b="-3"/>
          <a:stretch/>
        </p:blipFill>
        <p:spPr>
          <a:xfrm>
            <a:off x="7864" y="2296041"/>
            <a:ext cx="425669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5" name="Picture 4">
            <a:extLst>
              <a:ext uri="{FF2B5EF4-FFF2-40B4-BE49-F238E27FC236}">
                <a16:creationId xmlns:a16="http://schemas.microsoft.com/office/drawing/2014/main" id="{D267AD3F-0442-1685-B1B1-1C391E1F0952}"/>
              </a:ext>
            </a:extLst>
          </p:cNvPr>
          <p:cNvPicPr>
            <a:picLocks noChangeAspect="1"/>
          </p:cNvPicPr>
          <p:nvPr/>
        </p:nvPicPr>
        <p:blipFill rotWithShape="1">
          <a:blip r:embed="rId6">
            <a:extLst>
              <a:ext uri="{28A0092B-C50C-407E-A947-70E740481C1C}">
                <a14:useLocalDpi xmlns:a14="http://schemas.microsoft.com/office/drawing/2010/main" val="0"/>
              </a:ext>
            </a:extLst>
          </a:blip>
          <a:srcRect l="16334" r="5168" b="3"/>
          <a:stretch/>
        </p:blipFill>
        <p:spPr>
          <a:xfrm>
            <a:off x="7090582" y="3429000"/>
            <a:ext cx="4256698" cy="3741625"/>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0" name="Picture 9">
            <a:extLst>
              <a:ext uri="{FF2B5EF4-FFF2-40B4-BE49-F238E27FC236}">
                <a16:creationId xmlns:a16="http://schemas.microsoft.com/office/drawing/2014/main" id="{BD6A7339-1F17-091C-FBBD-7096A8A24139}"/>
              </a:ext>
            </a:extLst>
          </p:cNvPr>
          <p:cNvPicPr>
            <a:picLocks noChangeAspect="1"/>
          </p:cNvPicPr>
          <p:nvPr/>
        </p:nvPicPr>
        <p:blipFill rotWithShape="1">
          <a:blip r:embed="rId7">
            <a:extLst>
              <a:ext uri="{28A0092B-C50C-407E-A947-70E740481C1C}">
                <a14:useLocalDpi xmlns:a14="http://schemas.microsoft.com/office/drawing/2010/main" val="0"/>
              </a:ext>
            </a:extLst>
          </a:blip>
          <a:srcRect l="23349" r="5648" b="-3"/>
          <a:stretch/>
        </p:blipFill>
        <p:spPr>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
        <p:nvSpPr>
          <p:cNvPr id="7" name="Title 6">
            <a:extLst>
              <a:ext uri="{FF2B5EF4-FFF2-40B4-BE49-F238E27FC236}">
                <a16:creationId xmlns:a16="http://schemas.microsoft.com/office/drawing/2014/main" id="{CBE5A14D-4156-A825-669A-AE271570B7E4}"/>
              </a:ext>
            </a:extLst>
          </p:cNvPr>
          <p:cNvSpPr>
            <a:spLocks noGrp="1"/>
          </p:cNvSpPr>
          <p:nvPr>
            <p:ph type="ctrTitle"/>
          </p:nvPr>
        </p:nvSpPr>
        <p:spPr>
          <a:xfrm>
            <a:off x="3822129" y="2210890"/>
            <a:ext cx="7865599" cy="1576738"/>
          </a:xfrm>
        </p:spPr>
        <p:txBody>
          <a:bodyPr>
            <a:normAutofit/>
          </a:bodyPr>
          <a:lstStyle/>
          <a:p>
            <a:r>
              <a:rPr lang="en-US" sz="5000" b="1">
                <a:latin typeface="Bahnschrift" panose="020F0502020204030204" pitchFamily="34" charset="0"/>
              </a:rPr>
              <a:t>TRAILHAWKS</a:t>
            </a:r>
            <a:br>
              <a:rPr lang="en-US" sz="5000" b="1">
                <a:latin typeface="Bahnschrift" panose="020F0502020204030204" pitchFamily="34" charset="0"/>
              </a:rPr>
            </a:br>
            <a:r>
              <a:rPr lang="en-US" sz="5000" b="1">
                <a:latin typeface="Bahnschrift" panose="020F0502020204030204" pitchFamily="34" charset="0"/>
              </a:rPr>
              <a:t>Student Advisory Council</a:t>
            </a:r>
          </a:p>
        </p:txBody>
      </p:sp>
    </p:spTree>
    <p:extLst>
      <p:ext uri="{BB962C8B-B14F-4D97-AF65-F5344CB8AC3E}">
        <p14:creationId xmlns:p14="http://schemas.microsoft.com/office/powerpoint/2010/main" val="380698717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13DE-D564-5EBF-BAB3-350BF71C2C9B}"/>
              </a:ext>
            </a:extLst>
          </p:cNvPr>
          <p:cNvSpPr>
            <a:spLocks noGrp="1"/>
          </p:cNvSpPr>
          <p:nvPr>
            <p:ph type="title"/>
          </p:nvPr>
        </p:nvSpPr>
        <p:spPr/>
        <p:txBody>
          <a:bodyPr/>
          <a:lstStyle/>
          <a:p>
            <a:r>
              <a:rPr lang="en-US" sz="4400">
                <a:solidFill>
                  <a:srgbClr val="133D59"/>
                </a:solidFill>
                <a:latin typeface="Berlin Sans FB Demi" panose="020E0802020502020306" pitchFamily="34" charset="0"/>
              </a:rPr>
              <a:t>Extracurricular Activities</a:t>
            </a:r>
            <a:br>
              <a:rPr lang="en-CA" sz="4400">
                <a:solidFill>
                  <a:srgbClr val="133D59"/>
                </a:solidFill>
                <a:latin typeface="Berlin Sans FB Demi" panose="020E0802020502020306" pitchFamily="34" charset="0"/>
              </a:rPr>
            </a:br>
            <a:endParaRPr lang="en-US"/>
          </a:p>
        </p:txBody>
      </p:sp>
      <p:sp>
        <p:nvSpPr>
          <p:cNvPr id="4" name="Title 4">
            <a:extLst>
              <a:ext uri="{FF2B5EF4-FFF2-40B4-BE49-F238E27FC236}">
                <a16:creationId xmlns:a16="http://schemas.microsoft.com/office/drawing/2014/main" id="{A0D2F76F-A7EB-491B-F310-8337E74BFB9A}"/>
              </a:ext>
            </a:extLst>
          </p:cNvPr>
          <p:cNvSpPr>
            <a:spLocks noGrp="1"/>
          </p:cNvSpPr>
          <p:nvPr>
            <p:ph type="body" idx="1"/>
          </p:nvPr>
        </p:nvSpPr>
        <p:spPr>
          <a:xfrm>
            <a:off x="838200" y="1500216"/>
            <a:ext cx="10515600" cy="4389437"/>
          </a:xfrm>
          <a:solidFill>
            <a:srgbClr val="BBA634"/>
          </a:solidFill>
        </p:spPr>
        <p:txBody>
          <a:bodyPr>
            <a:normAutofit/>
          </a:bodyPr>
          <a:lstStyle/>
          <a:p>
            <a:pPr marL="50800" indent="0">
              <a:buNone/>
            </a:pPr>
            <a:endParaRPr lang="en-CA" sz="5400">
              <a:solidFill>
                <a:srgbClr val="133D59"/>
              </a:solidFill>
              <a:latin typeface="Berlin Sans FB Demi" panose="020E0802020502020306" pitchFamily="34" charset="0"/>
            </a:endParaRPr>
          </a:p>
        </p:txBody>
      </p:sp>
      <p:sp>
        <p:nvSpPr>
          <p:cNvPr id="5" name="TextBox 4">
            <a:extLst>
              <a:ext uri="{FF2B5EF4-FFF2-40B4-BE49-F238E27FC236}">
                <a16:creationId xmlns:a16="http://schemas.microsoft.com/office/drawing/2014/main" id="{F6EF77BA-CCEB-82D9-F898-C5B2FE50074B}"/>
              </a:ext>
            </a:extLst>
          </p:cNvPr>
          <p:cNvSpPr txBox="1"/>
          <p:nvPr/>
        </p:nvSpPr>
        <p:spPr>
          <a:xfrm>
            <a:off x="6427369" y="2494607"/>
            <a:ext cx="4170332" cy="2400657"/>
          </a:xfrm>
          <a:prstGeom prst="rect">
            <a:avLst/>
          </a:prstGeom>
          <a:noFill/>
        </p:spPr>
        <p:txBody>
          <a:bodyPr wrap="square" lIns="91440" tIns="45720" rIns="91440" bIns="45720" rtlCol="0" anchor="t">
            <a:spAutoFit/>
          </a:bodyPr>
          <a:lstStyle/>
          <a:p>
            <a:pPr algn="l"/>
            <a:endParaRPr lang="en-US" sz="2000"/>
          </a:p>
          <a:p>
            <a:pPr marL="342900" indent="-342900" algn="l">
              <a:buFont typeface="Arial" panose="020B0604020202020204" pitchFamily="34" charset="0"/>
              <a:buChar char="•"/>
            </a:pPr>
            <a:r>
              <a:rPr lang="en-US" sz="2600"/>
              <a:t>Student Advisory Council</a:t>
            </a:r>
          </a:p>
          <a:p>
            <a:pPr marL="342900" indent="-342900" algn="l">
              <a:buFont typeface="Arial" panose="020B0604020202020204" pitchFamily="34" charset="0"/>
              <a:buChar char="•"/>
            </a:pPr>
            <a:r>
              <a:rPr lang="en-US" sz="2600"/>
              <a:t>Esports</a:t>
            </a:r>
          </a:p>
          <a:p>
            <a:pPr marL="342900" indent="-342900" algn="l">
              <a:buFont typeface="Arial" panose="020B0604020202020204" pitchFamily="34" charset="0"/>
              <a:buChar char="•"/>
            </a:pPr>
            <a:r>
              <a:rPr lang="en-US" sz="2600"/>
              <a:t>Sports Teams</a:t>
            </a:r>
          </a:p>
          <a:p>
            <a:pPr marL="342900" indent="-342900">
              <a:buFont typeface="Arial" panose="020B0604020202020204" pitchFamily="34" charset="0"/>
              <a:buChar char="•"/>
            </a:pPr>
            <a:r>
              <a:rPr lang="en-US" sz="2600"/>
              <a:t>Math Club</a:t>
            </a:r>
          </a:p>
          <a:p>
            <a:pPr marL="342900" indent="-342900" algn="l">
              <a:buFont typeface="Arial" panose="020B0604020202020204" pitchFamily="34" charset="0"/>
              <a:buChar char="•"/>
            </a:pPr>
            <a:r>
              <a:rPr lang="en-US" sz="2600"/>
              <a:t>Much more!</a:t>
            </a:r>
          </a:p>
        </p:txBody>
      </p:sp>
      <p:sp>
        <p:nvSpPr>
          <p:cNvPr id="7" name="TextBox 6">
            <a:extLst>
              <a:ext uri="{FF2B5EF4-FFF2-40B4-BE49-F238E27FC236}">
                <a16:creationId xmlns:a16="http://schemas.microsoft.com/office/drawing/2014/main" id="{24725567-6B3C-BCE3-C825-D5DE52CB0F83}"/>
              </a:ext>
            </a:extLst>
          </p:cNvPr>
          <p:cNvSpPr txBox="1"/>
          <p:nvPr/>
        </p:nvSpPr>
        <p:spPr>
          <a:xfrm>
            <a:off x="1634867" y="2802383"/>
            <a:ext cx="3995836" cy="2092881"/>
          </a:xfrm>
          <a:prstGeom prst="rect">
            <a:avLst/>
          </a:prstGeom>
          <a:noFill/>
        </p:spPr>
        <p:txBody>
          <a:bodyPr wrap="square" rtlCol="0">
            <a:spAutoFit/>
          </a:bodyPr>
          <a:lstStyle/>
          <a:p>
            <a:pPr marL="342900" indent="-342900" algn="l">
              <a:buFont typeface="Arial" panose="020B0604020202020204" pitchFamily="34" charset="0"/>
              <a:buChar char="•"/>
            </a:pPr>
            <a:r>
              <a:rPr lang="en-US" sz="2600"/>
              <a:t>Leadership Council</a:t>
            </a:r>
          </a:p>
          <a:p>
            <a:pPr marL="342900" indent="-342900" algn="l">
              <a:buFont typeface="Arial" panose="020B0604020202020204" pitchFamily="34" charset="0"/>
              <a:buChar char="•"/>
            </a:pPr>
            <a:r>
              <a:rPr lang="en-US" sz="2600"/>
              <a:t>Key Club</a:t>
            </a:r>
          </a:p>
          <a:p>
            <a:pPr marL="342900" indent="-342900" algn="l">
              <a:buFont typeface="Arial" panose="020B0604020202020204" pitchFamily="34" charset="0"/>
              <a:buChar char="•"/>
            </a:pPr>
            <a:r>
              <a:rPr lang="en-US" sz="2600"/>
              <a:t>Debate Club</a:t>
            </a:r>
          </a:p>
          <a:p>
            <a:pPr marL="342900" indent="-342900" algn="l">
              <a:buFont typeface="Arial" panose="020B0604020202020204" pitchFamily="34" charset="0"/>
              <a:buChar char="•"/>
            </a:pPr>
            <a:r>
              <a:rPr lang="en-US" sz="2600"/>
              <a:t>Peer Tutoring</a:t>
            </a:r>
          </a:p>
          <a:p>
            <a:pPr marL="342900" indent="-342900" algn="l">
              <a:buFont typeface="Arial" panose="020B0604020202020204" pitchFamily="34" charset="0"/>
              <a:buChar char="•"/>
            </a:pPr>
            <a:r>
              <a:rPr lang="en-US" sz="2600" err="1"/>
              <a:t>CyberPatriot</a:t>
            </a:r>
            <a:r>
              <a:rPr lang="en-US" sz="2600"/>
              <a:t> Competition</a:t>
            </a:r>
          </a:p>
        </p:txBody>
      </p:sp>
    </p:spTree>
    <p:extLst>
      <p:ext uri="{BB962C8B-B14F-4D97-AF65-F5344CB8AC3E}">
        <p14:creationId xmlns:p14="http://schemas.microsoft.com/office/powerpoint/2010/main" val="283136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C77642-DEEA-30B1-9749-093FDEA8DE9C}"/>
              </a:ext>
            </a:extLst>
          </p:cNvPr>
          <p:cNvPicPr>
            <a:picLocks noChangeAspect="1"/>
          </p:cNvPicPr>
          <p:nvPr/>
        </p:nvPicPr>
        <p:blipFill>
          <a:blip r:embed="rId3"/>
          <a:stretch>
            <a:fillRect/>
          </a:stretch>
        </p:blipFill>
        <p:spPr>
          <a:xfrm>
            <a:off x="902223" y="1631179"/>
            <a:ext cx="10132219" cy="3463336"/>
          </a:xfrm>
          <a:prstGeom prst="rect">
            <a:avLst/>
          </a:prstGeom>
        </p:spPr>
      </p:pic>
    </p:spTree>
    <p:extLst>
      <p:ext uri="{BB962C8B-B14F-4D97-AF65-F5344CB8AC3E}">
        <p14:creationId xmlns:p14="http://schemas.microsoft.com/office/powerpoint/2010/main" val="3278246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7FF10-0561-6471-D372-E0C47B58B278}"/>
              </a:ext>
            </a:extLst>
          </p:cNvPr>
          <p:cNvSpPr>
            <a:spLocks noGrp="1"/>
          </p:cNvSpPr>
          <p:nvPr>
            <p:ph type="title"/>
          </p:nvPr>
        </p:nvSpPr>
        <p:spPr>
          <a:xfrm>
            <a:off x="8217196" y="285874"/>
            <a:ext cx="10515600" cy="1325563"/>
          </a:xfrm>
        </p:spPr>
        <p:txBody>
          <a:bodyPr/>
          <a:lstStyle/>
          <a:p>
            <a:r>
              <a:rPr lang="en-US"/>
              <a:t>Timetable </a:t>
            </a:r>
          </a:p>
        </p:txBody>
      </p:sp>
      <p:sp>
        <p:nvSpPr>
          <p:cNvPr id="3" name="Text Placeholder 2">
            <a:extLst>
              <a:ext uri="{FF2B5EF4-FFF2-40B4-BE49-F238E27FC236}">
                <a16:creationId xmlns:a16="http://schemas.microsoft.com/office/drawing/2014/main" id="{EEFB101D-945E-EFA3-4F3F-1CCAF68FEBA6}"/>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672E723F-FA82-DFF0-5507-2408195862E6}"/>
              </a:ext>
            </a:extLst>
          </p:cNvPr>
          <p:cNvPicPr>
            <a:picLocks noChangeAspect="1"/>
          </p:cNvPicPr>
          <p:nvPr/>
        </p:nvPicPr>
        <p:blipFill>
          <a:blip r:embed="rId3"/>
          <a:stretch>
            <a:fillRect/>
          </a:stretch>
        </p:blipFill>
        <p:spPr>
          <a:xfrm>
            <a:off x="682697" y="198537"/>
            <a:ext cx="5866957" cy="6460926"/>
          </a:xfrm>
          <a:prstGeom prst="rect">
            <a:avLst/>
          </a:prstGeom>
        </p:spPr>
      </p:pic>
    </p:spTree>
    <p:extLst>
      <p:ext uri="{BB962C8B-B14F-4D97-AF65-F5344CB8AC3E}">
        <p14:creationId xmlns:p14="http://schemas.microsoft.com/office/powerpoint/2010/main" val="89173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E3D9-0261-4952-F071-557658685F63}"/>
              </a:ext>
            </a:extLst>
          </p:cNvPr>
          <p:cNvSpPr>
            <a:spLocks noGrp="1"/>
          </p:cNvSpPr>
          <p:nvPr>
            <p:ph type="title"/>
          </p:nvPr>
        </p:nvSpPr>
        <p:spPr>
          <a:xfrm>
            <a:off x="838200" y="457200"/>
            <a:ext cx="10515600" cy="1325563"/>
          </a:xfrm>
        </p:spPr>
        <p:txBody>
          <a:bodyPr/>
          <a:lstStyle/>
          <a:p>
            <a:r>
              <a:rPr lang="en-US"/>
              <a:t>Assessments</a:t>
            </a:r>
          </a:p>
        </p:txBody>
      </p:sp>
      <p:sp>
        <p:nvSpPr>
          <p:cNvPr id="3" name="Text Placeholder 2">
            <a:extLst>
              <a:ext uri="{FF2B5EF4-FFF2-40B4-BE49-F238E27FC236}">
                <a16:creationId xmlns:a16="http://schemas.microsoft.com/office/drawing/2014/main" id="{72EF9755-FB4F-03E7-7E09-321B87D24C61}"/>
              </a:ext>
            </a:extLst>
          </p:cNvPr>
          <p:cNvSpPr>
            <a:spLocks noGrp="1"/>
          </p:cNvSpPr>
          <p:nvPr>
            <p:ph type="body" idx="1"/>
          </p:nvPr>
        </p:nvSpPr>
        <p:spPr>
          <a:xfrm>
            <a:off x="658586" y="1671478"/>
            <a:ext cx="10515600" cy="3515043"/>
          </a:xfrm>
        </p:spPr>
        <p:txBody>
          <a:bodyPr/>
          <a:lstStyle/>
          <a:p>
            <a:r>
              <a:rPr lang="en-US"/>
              <a:t>Products, Conversations and Observations (Exams)</a:t>
            </a:r>
          </a:p>
        </p:txBody>
      </p:sp>
      <p:pic>
        <p:nvPicPr>
          <p:cNvPr id="6" name="Picture 5">
            <a:extLst>
              <a:ext uri="{FF2B5EF4-FFF2-40B4-BE49-F238E27FC236}">
                <a16:creationId xmlns:a16="http://schemas.microsoft.com/office/drawing/2014/main" id="{E1787E50-B293-6598-6A68-114F41A72C9E}"/>
              </a:ext>
            </a:extLst>
          </p:cNvPr>
          <p:cNvPicPr>
            <a:picLocks noChangeAspect="1"/>
          </p:cNvPicPr>
          <p:nvPr/>
        </p:nvPicPr>
        <p:blipFill>
          <a:blip r:embed="rId3"/>
          <a:stretch>
            <a:fillRect/>
          </a:stretch>
        </p:blipFill>
        <p:spPr>
          <a:xfrm>
            <a:off x="2982175" y="2406950"/>
            <a:ext cx="5933225" cy="4221587"/>
          </a:xfrm>
          <a:prstGeom prst="rect">
            <a:avLst/>
          </a:prstGeom>
        </p:spPr>
      </p:pic>
    </p:spTree>
    <p:extLst>
      <p:ext uri="{BB962C8B-B14F-4D97-AF65-F5344CB8AC3E}">
        <p14:creationId xmlns:p14="http://schemas.microsoft.com/office/powerpoint/2010/main" val="3225188205"/>
      </p:ext>
    </p:extLst>
  </p:cSld>
  <p:clrMapOvr>
    <a:masterClrMapping/>
  </p:clrMapOvr>
</p:sld>
</file>

<file path=ppt/theme/theme1.xml><?xml version="1.0" encoding="utf-8"?>
<a:theme xmlns:a="http://schemas.openxmlformats.org/drawingml/2006/main" name="Office Theme">
  <a:themeElements>
    <a:clrScheme name="Pembina Trail Colours">
      <a:dk1>
        <a:srgbClr val="FFFFFF"/>
      </a:dk1>
      <a:lt1>
        <a:srgbClr val="0C1D2C"/>
      </a:lt1>
      <a:dk2>
        <a:srgbClr val="0C1D2C"/>
      </a:dk2>
      <a:lt2>
        <a:srgbClr val="FFFFFF"/>
      </a:lt2>
      <a:accent1>
        <a:srgbClr val="2484B7"/>
      </a:accent1>
      <a:accent2>
        <a:srgbClr val="E97132"/>
      </a:accent2>
      <a:accent3>
        <a:srgbClr val="196B24"/>
      </a:accent3>
      <a:accent4>
        <a:srgbClr val="0F9ED5"/>
      </a:accent4>
      <a:accent5>
        <a:srgbClr val="A02B93"/>
      </a:accent5>
      <a:accent6>
        <a:srgbClr val="4EA72E"/>
      </a:accent6>
      <a:hlink>
        <a:srgbClr val="2484B7"/>
      </a:hlink>
      <a:folHlink>
        <a:srgbClr val="4EA72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E33DBBFDD8EE439AA53B7DDD2CA0C7" ma:contentTypeVersion="" ma:contentTypeDescription="Create a new document." ma:contentTypeScope="" ma:versionID="cee15cfcf3e06dd80269f29e0becce50">
  <xsd:schema xmlns:xsd="http://www.w3.org/2001/XMLSchema" xmlns:xs="http://www.w3.org/2001/XMLSchema" xmlns:p="http://schemas.microsoft.com/office/2006/metadata/properties" xmlns:ns2="f2c50378-db9a-4b95-b5cf-b89e1203313d" xmlns:ns3="11330acc-74bb-44b2-b9fe-be8a7193d517" targetNamespace="http://schemas.microsoft.com/office/2006/metadata/properties" ma:root="true" ma:fieldsID="3f2b41fda6e4be852d7ae5c813cdbe42" ns2:_="" ns3:_="">
    <xsd:import namespace="f2c50378-db9a-4b95-b5cf-b89e1203313d"/>
    <xsd:import namespace="11330acc-74bb-44b2-b9fe-be8a7193d51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CR" minOccurs="0"/>
                <xsd:element ref="ns3:MediaServiceObjectDetectorVersions" minOccurs="0"/>
                <xsd:element ref="ns3:MediaServiceLocatio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c50378-db9a-4b95-b5cf-b89e1203313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00D475B4-1D81-467D-B5F9-46C60E8A0712}" ma:internalName="TaxCatchAll" ma:showField="CatchAllData" ma:web="{72759d44-93f1-41d8-9b71-5e33a7696a3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330acc-74bb-44b2-b9fe-be8a7193d51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7a34821-92bd-41d2-a1e6-9ab46743030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2c50378-db9a-4b95-b5cf-b89e1203313d" xsi:nil="true"/>
    <lcf76f155ced4ddcb4097134ff3c332f xmlns="11330acc-74bb-44b2-b9fe-be8a7193d51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5AC063-DA8F-4BB3-971B-A202EDEBDB8D}"/>
</file>

<file path=customXml/itemProps2.xml><?xml version="1.0" encoding="utf-8"?>
<ds:datastoreItem xmlns:ds="http://schemas.openxmlformats.org/officeDocument/2006/customXml" ds:itemID="{55540052-E12B-4148-B018-10BB1C0B7683}">
  <ds:schemaRefs>
    <ds:schemaRef ds:uri="11330acc-74bb-44b2-b9fe-be8a7193d517"/>
    <ds:schemaRef ds:uri="c7935383-90b3-413e-8fa6-dedff354fd78"/>
    <ds:schemaRef ds:uri="f2c50378-db9a-4b95-b5cf-b89e120331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5B7820C-F60A-44F4-9287-9E2CF84A06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1530</Words>
  <Application>Microsoft Office PowerPoint</Application>
  <PresentationFormat>Widescreen</PresentationFormat>
  <Paragraphs>240</Paragraphs>
  <Slides>45</Slides>
  <Notes>43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45</vt:i4>
      </vt:variant>
    </vt:vector>
  </HeadingPairs>
  <TitlesOfParts>
    <vt:vector size="63" baseType="lpstr">
      <vt:lpstr>Aptos Display</vt:lpstr>
      <vt:lpstr>Raleway Black</vt:lpstr>
      <vt:lpstr>Arial</vt:lpstr>
      <vt:lpstr>Aptos</vt:lpstr>
      <vt:lpstr>Raleway Bold</vt:lpstr>
      <vt:lpstr>Wingdings</vt:lpstr>
      <vt:lpstr>DM Sans Bold</vt:lpstr>
      <vt:lpstr>Raleway</vt:lpstr>
      <vt:lpstr>Courier New</vt:lpstr>
      <vt:lpstr>DM Sans Italics</vt:lpstr>
      <vt:lpstr>Berlin Sans FB Demi</vt:lpstr>
      <vt:lpstr>DM Sans</vt:lpstr>
      <vt:lpstr>Bahnschrift</vt:lpstr>
      <vt:lpstr>Oswald</vt:lpstr>
      <vt:lpstr>Arial Bold</vt:lpstr>
      <vt:lpstr>Times New Roman</vt:lpstr>
      <vt:lpstr>Calibri</vt:lpstr>
      <vt:lpstr>Office Theme</vt:lpstr>
      <vt:lpstr>PowerPoint Presentation</vt:lpstr>
      <vt:lpstr>PowerPoint Presentation</vt:lpstr>
      <vt:lpstr>PowerPoint Presentation</vt:lpstr>
      <vt:lpstr>PowerPoint Presentation</vt:lpstr>
      <vt:lpstr>TRAILHAWKS Student Advisory Council</vt:lpstr>
      <vt:lpstr>Extracurricular Activities </vt:lpstr>
      <vt:lpstr>PowerPoint Presentation</vt:lpstr>
      <vt:lpstr>Timetable </vt:lpstr>
      <vt:lpstr>Assessments</vt:lpstr>
      <vt:lpstr>Where to be? Ptc.</vt:lpstr>
      <vt:lpstr>PowerPoint Presentation</vt:lpstr>
      <vt:lpstr>PowerPoint Presentation</vt:lpstr>
      <vt:lpstr>PowerPoint Presentation</vt:lpstr>
      <vt:lpstr>Grade 9 Interdisciplinary Team</vt:lpstr>
      <vt:lpstr>What is ID? </vt:lpstr>
      <vt:lpstr>Why Interdisciplinary (ID)?</vt:lpstr>
      <vt:lpstr>PowerPoint Presentation</vt:lpstr>
      <vt:lpstr>Another example: Students were given the challenge to "Show your knowledge of Meiosis in a Creative way, but link it to one of the Class Discussions we've had about a Social Studies topic."</vt:lpstr>
      <vt:lpstr>Interdisciplinary Connections </vt:lpstr>
      <vt:lpstr>Structure of ID </vt:lpstr>
      <vt:lpstr>Interdisciplinary Assessment</vt:lpstr>
      <vt:lpstr>Assessment Happens in Two Main Ways: Formative &amp; Summative</vt:lpstr>
      <vt:lpstr>How Do We Assess 3 Subjects?</vt:lpstr>
      <vt:lpstr>Grade Nine Mathematics</vt:lpstr>
      <vt:lpstr>Mathematics -2 Credits  taken all year</vt:lpstr>
      <vt:lpstr>Mathematics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Grade Nine Electives</vt:lpstr>
      <vt:lpstr>PowerPoint Presentation</vt:lpstr>
      <vt:lpstr>PowerPoint Presentation</vt:lpstr>
      <vt:lpstr>Online Registration Feb 18-21 </vt:lpstr>
      <vt:lpstr>Student Services-  Advisors</vt:lpstr>
      <vt:lpstr>Student Advisor</vt:lpstr>
      <vt:lpstr>PowerPoint Presentation</vt:lpstr>
      <vt:lpstr>Where is my timetable in Edsby </vt:lpstr>
      <vt:lpstr>Edsby – Home/ School Communication </vt:lpstr>
      <vt:lpstr>Daily Life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Oluwatosin Ayilara</dc:creator>
  <cp:lastModifiedBy>Linda Eden</cp:lastModifiedBy>
  <cp:revision>2</cp:revision>
  <cp:lastPrinted>2025-02-13T01:11:13Z</cp:lastPrinted>
  <dcterms:created xsi:type="dcterms:W3CDTF">2024-04-24T00:34:55Z</dcterms:created>
  <dcterms:modified xsi:type="dcterms:W3CDTF">2025-02-13T19:58:28Z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0x0101004FE33DBBFDD8EE439AA53B7DDD2CA0C7</vt:lpwstr>
  </property>
  <property fmtid="{D5CDD505-2E9C-101B-9397-08002B2CF9AE}" pid="3" name="MediaServiceImageTags">
    <vt:lpwstr/>
  </property>
</Properties>
</file>