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>
      <p:cViewPr varScale="1">
        <p:scale>
          <a:sx n="141" d="100"/>
          <a:sy n="141" d="100"/>
        </p:scale>
        <p:origin x="902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lab1.jpg" TargetMode="External"/><Relationship Id="rId1" Type="http://schemas.openxmlformats.org/officeDocument/2006/relationships/image" Target="../media/image8.jpeg"/><Relationship Id="rId4" Type="http://schemas.openxmlformats.org/officeDocument/2006/relationships/hyperlink" Target="../Desktop/thumbnail_IMG_2587.png.jpg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AE6C2-C4E1-419F-B358-D395616492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EDC526E-C142-4B89-9026-353655941784}">
      <dgm:prSet phldrT="[Text]"/>
      <dgm:spPr/>
      <dgm:t>
        <a:bodyPr/>
        <a:lstStyle/>
        <a:p>
          <a:r>
            <a:rPr lang="en-US" dirty="0"/>
            <a:t>Why Computer Science?</a:t>
          </a:r>
          <a:endParaRPr lang="en-CA" dirty="0"/>
        </a:p>
      </dgm:t>
    </dgm:pt>
    <dgm:pt modelId="{2769FDA7-10AB-4333-9B50-A48D6128CBD2}" type="parTrans" cxnId="{D3FCDFA4-219D-4867-8915-A8DEB53CC8DF}">
      <dgm:prSet/>
      <dgm:spPr/>
      <dgm:t>
        <a:bodyPr/>
        <a:lstStyle/>
        <a:p>
          <a:endParaRPr lang="en-CA"/>
        </a:p>
      </dgm:t>
    </dgm:pt>
    <dgm:pt modelId="{99135644-72D0-4C0B-9AF8-78D0C4851F94}" type="sibTrans" cxnId="{D3FCDFA4-219D-4867-8915-A8DEB53CC8DF}">
      <dgm:prSet/>
      <dgm:spPr/>
      <dgm:t>
        <a:bodyPr/>
        <a:lstStyle/>
        <a:p>
          <a:endParaRPr lang="en-CA"/>
        </a:p>
      </dgm:t>
    </dgm:pt>
    <dgm:pt modelId="{8E4A9E62-041E-4F25-9793-5F664E829912}">
      <dgm:prSet phldrT="[Text]"/>
      <dgm:spPr/>
      <dgm:t>
        <a:bodyPr/>
        <a:lstStyle/>
        <a:p>
          <a:r>
            <a:rPr lang="en-US" dirty="0"/>
            <a:t>It’s fun and dynamic</a:t>
          </a:r>
          <a:endParaRPr lang="en-CA" dirty="0"/>
        </a:p>
      </dgm:t>
    </dgm:pt>
    <dgm:pt modelId="{33BD85F6-FB4D-4FF4-B4CE-FAA3C61AB59A}" type="parTrans" cxnId="{3113D6D2-7893-4DB2-ADFB-CFD88953A821}">
      <dgm:prSet/>
      <dgm:spPr/>
      <dgm:t>
        <a:bodyPr/>
        <a:lstStyle/>
        <a:p>
          <a:endParaRPr lang="en-CA"/>
        </a:p>
      </dgm:t>
    </dgm:pt>
    <dgm:pt modelId="{A3277FE3-C0E3-4A7D-83B0-36DB0C5D7CED}" type="sibTrans" cxnId="{3113D6D2-7893-4DB2-ADFB-CFD88953A821}">
      <dgm:prSet/>
      <dgm:spPr/>
      <dgm:t>
        <a:bodyPr/>
        <a:lstStyle/>
        <a:p>
          <a:endParaRPr lang="en-CA"/>
        </a:p>
      </dgm:t>
    </dgm:pt>
    <dgm:pt modelId="{FF0C188E-F906-4824-B88E-BCA146FC82B9}">
      <dgm:prSet phldrT="[Text]"/>
      <dgm:spPr/>
      <dgm:t>
        <a:bodyPr/>
        <a:lstStyle/>
        <a:p>
          <a:r>
            <a:rPr lang="en-US" dirty="0"/>
            <a:t>You get to work in any industry of your choice: Healthcare, Education, Financial, Communications, Government sector…</a:t>
          </a:r>
          <a:endParaRPr lang="en-CA" dirty="0"/>
        </a:p>
      </dgm:t>
    </dgm:pt>
    <dgm:pt modelId="{3E825323-5A83-470E-B7A1-B5B43C5E463C}" type="parTrans" cxnId="{6A9736F1-F415-42AB-8EB1-9078153DB999}">
      <dgm:prSet/>
      <dgm:spPr/>
      <dgm:t>
        <a:bodyPr/>
        <a:lstStyle/>
        <a:p>
          <a:endParaRPr lang="en-CA"/>
        </a:p>
      </dgm:t>
    </dgm:pt>
    <dgm:pt modelId="{B202976C-4959-4D9F-AF03-42CFCC0B0BDA}" type="sibTrans" cxnId="{6A9736F1-F415-42AB-8EB1-9078153DB999}">
      <dgm:prSet/>
      <dgm:spPr/>
      <dgm:t>
        <a:bodyPr/>
        <a:lstStyle/>
        <a:p>
          <a:endParaRPr lang="en-CA"/>
        </a:p>
      </dgm:t>
    </dgm:pt>
    <dgm:pt modelId="{86FF5E32-DAAA-4AD9-82BE-438DBF6DAB4B}">
      <dgm:prSet phldrT="[Text]"/>
      <dgm:spPr/>
      <dgm:t>
        <a:bodyPr/>
        <a:lstStyle/>
        <a:p>
          <a:r>
            <a:rPr lang="en-US" dirty="0"/>
            <a:t>What will I learn?</a:t>
          </a:r>
          <a:endParaRPr lang="en-CA" dirty="0"/>
        </a:p>
      </dgm:t>
    </dgm:pt>
    <dgm:pt modelId="{A5901880-95D7-4628-95B6-223D5FD6C592}" type="parTrans" cxnId="{527FB711-95C2-4C41-8FDC-6D14A9E607F0}">
      <dgm:prSet/>
      <dgm:spPr/>
      <dgm:t>
        <a:bodyPr/>
        <a:lstStyle/>
        <a:p>
          <a:endParaRPr lang="en-CA"/>
        </a:p>
      </dgm:t>
    </dgm:pt>
    <dgm:pt modelId="{79B298FF-4C16-4777-AB7B-149F1F4A47BB}" type="sibTrans" cxnId="{527FB711-95C2-4C41-8FDC-6D14A9E607F0}">
      <dgm:prSet/>
      <dgm:spPr/>
      <dgm:t>
        <a:bodyPr/>
        <a:lstStyle/>
        <a:p>
          <a:endParaRPr lang="en-CA"/>
        </a:p>
      </dgm:t>
    </dgm:pt>
    <dgm:pt modelId="{421FB960-AB29-461F-8ADB-A08E861490D3}">
      <dgm:prSet phldrT="[Text]"/>
      <dgm:spPr/>
      <dgm:t>
        <a:bodyPr/>
        <a:lstStyle/>
        <a:p>
          <a:r>
            <a:rPr lang="en-US" dirty="0"/>
            <a:t>Learn to code with programming languages (C Sharp and Java)</a:t>
          </a:r>
          <a:endParaRPr lang="en-CA" dirty="0"/>
        </a:p>
      </dgm:t>
    </dgm:pt>
    <dgm:pt modelId="{BC7B985E-7EF4-49F3-B184-B7555139698C}" type="parTrans" cxnId="{19B8D13F-A155-494C-B7BC-D40744E7B84B}">
      <dgm:prSet/>
      <dgm:spPr/>
      <dgm:t>
        <a:bodyPr/>
        <a:lstStyle/>
        <a:p>
          <a:endParaRPr lang="en-CA"/>
        </a:p>
      </dgm:t>
    </dgm:pt>
    <dgm:pt modelId="{EDA18A01-467A-4CA6-B303-7720B91C839D}" type="sibTrans" cxnId="{19B8D13F-A155-494C-B7BC-D40744E7B84B}">
      <dgm:prSet/>
      <dgm:spPr/>
      <dgm:t>
        <a:bodyPr/>
        <a:lstStyle/>
        <a:p>
          <a:endParaRPr lang="en-CA"/>
        </a:p>
      </dgm:t>
    </dgm:pt>
    <dgm:pt modelId="{92708F13-0E66-4BEF-9342-97CE0623F68E}">
      <dgm:prSet phldrT="[Text]"/>
      <dgm:spPr/>
      <dgm:t>
        <a:bodyPr/>
        <a:lstStyle/>
        <a:p>
          <a:r>
            <a:rPr lang="en-US" dirty="0"/>
            <a:t>Tools used: Microsoft’s Visual Studio and repl.it</a:t>
          </a:r>
          <a:endParaRPr lang="en-CA" dirty="0"/>
        </a:p>
      </dgm:t>
    </dgm:pt>
    <dgm:pt modelId="{95125E23-7B1E-452C-A179-078D515F281F}" type="parTrans" cxnId="{EEA17793-535B-4150-B0B6-EC8F83000BB1}">
      <dgm:prSet/>
      <dgm:spPr/>
      <dgm:t>
        <a:bodyPr/>
        <a:lstStyle/>
        <a:p>
          <a:endParaRPr lang="en-CA"/>
        </a:p>
      </dgm:t>
    </dgm:pt>
    <dgm:pt modelId="{D270D9B2-217E-4BD8-A6A2-EAC4DB41CB61}" type="sibTrans" cxnId="{EEA17793-535B-4150-B0B6-EC8F83000BB1}">
      <dgm:prSet/>
      <dgm:spPr/>
      <dgm:t>
        <a:bodyPr/>
        <a:lstStyle/>
        <a:p>
          <a:endParaRPr lang="en-CA"/>
        </a:p>
      </dgm:t>
    </dgm:pt>
    <dgm:pt modelId="{54CFEF45-FDAF-4629-B4B5-D40788795550}">
      <dgm:prSet phldrT="[Text]"/>
      <dgm:spPr/>
      <dgm:t>
        <a:bodyPr/>
        <a:lstStyle/>
        <a:p>
          <a:r>
            <a:rPr lang="en-US" dirty="0"/>
            <a:t>Opens doors to limitless career opportunities</a:t>
          </a:r>
          <a:endParaRPr lang="en-CA" dirty="0"/>
        </a:p>
      </dgm:t>
    </dgm:pt>
    <dgm:pt modelId="{A4DEC8B8-75F1-4B01-A696-09247A13E636}" type="parTrans" cxnId="{4A6630CA-50F3-45E8-BC0D-BE42FA875604}">
      <dgm:prSet/>
      <dgm:spPr/>
      <dgm:t>
        <a:bodyPr/>
        <a:lstStyle/>
        <a:p>
          <a:endParaRPr lang="en-CA"/>
        </a:p>
      </dgm:t>
    </dgm:pt>
    <dgm:pt modelId="{5BE3ED67-5185-4388-BB43-0CF22CA1D704}" type="sibTrans" cxnId="{4A6630CA-50F3-45E8-BC0D-BE42FA875604}">
      <dgm:prSet/>
      <dgm:spPr/>
      <dgm:t>
        <a:bodyPr/>
        <a:lstStyle/>
        <a:p>
          <a:endParaRPr lang="en-CA"/>
        </a:p>
      </dgm:t>
    </dgm:pt>
    <dgm:pt modelId="{1BA0CF6E-0D5D-4089-A8BA-7A6D0CFBB6DF}">
      <dgm:prSet phldrT="[Text]"/>
      <dgm:spPr/>
      <dgm:t>
        <a:bodyPr/>
        <a:lstStyle/>
        <a:p>
          <a:r>
            <a:rPr lang="en-US" dirty="0"/>
            <a:t>Learn problem solving and logical thinking skills</a:t>
          </a:r>
          <a:endParaRPr lang="en-CA" dirty="0"/>
        </a:p>
      </dgm:t>
    </dgm:pt>
    <dgm:pt modelId="{AF98805A-51D0-4844-AE4A-8AD262BDEEC3}" type="parTrans" cxnId="{E44C52C1-960F-4CE8-9387-B4CE2FB0E53A}">
      <dgm:prSet/>
      <dgm:spPr/>
      <dgm:t>
        <a:bodyPr/>
        <a:lstStyle/>
        <a:p>
          <a:endParaRPr lang="en-US"/>
        </a:p>
      </dgm:t>
    </dgm:pt>
    <dgm:pt modelId="{41C68480-EBA7-40D7-8EC2-FF63BA16BCB9}" type="sibTrans" cxnId="{E44C52C1-960F-4CE8-9387-B4CE2FB0E53A}">
      <dgm:prSet/>
      <dgm:spPr/>
      <dgm:t>
        <a:bodyPr/>
        <a:lstStyle/>
        <a:p>
          <a:endParaRPr lang="en-US"/>
        </a:p>
      </dgm:t>
    </dgm:pt>
    <dgm:pt modelId="{46287069-C484-46AA-9CB4-B4543DA18832}">
      <dgm:prSet phldrT="[Text]"/>
      <dgm:spPr/>
      <dgm:t>
        <a:bodyPr/>
        <a:lstStyle/>
        <a:p>
          <a:r>
            <a:rPr lang="en-US" dirty="0"/>
            <a:t>Explore careers in Computer Science</a:t>
          </a:r>
          <a:endParaRPr lang="en-CA" dirty="0"/>
        </a:p>
      </dgm:t>
    </dgm:pt>
    <dgm:pt modelId="{0C17A9F3-B2C0-4E0F-B0C8-C5FDA84FD4BC}" type="parTrans" cxnId="{EBE89011-B462-4F51-88A0-D254280997E0}">
      <dgm:prSet/>
      <dgm:spPr/>
      <dgm:t>
        <a:bodyPr/>
        <a:lstStyle/>
        <a:p>
          <a:endParaRPr lang="en-US"/>
        </a:p>
      </dgm:t>
    </dgm:pt>
    <dgm:pt modelId="{DE3A16F5-8AAA-4143-ADB6-438AE3F2B30D}" type="sibTrans" cxnId="{EBE89011-B462-4F51-88A0-D254280997E0}">
      <dgm:prSet/>
      <dgm:spPr/>
      <dgm:t>
        <a:bodyPr/>
        <a:lstStyle/>
        <a:p>
          <a:endParaRPr lang="en-US"/>
        </a:p>
      </dgm:t>
    </dgm:pt>
    <dgm:pt modelId="{57244270-9138-4807-9B57-F554DE61B018}" type="pres">
      <dgm:prSet presAssocID="{729AE6C2-C4E1-419F-B358-D39561649224}" presName="linear" presStyleCnt="0">
        <dgm:presLayoutVars>
          <dgm:dir/>
          <dgm:resizeHandles val="exact"/>
        </dgm:presLayoutVars>
      </dgm:prSet>
      <dgm:spPr/>
    </dgm:pt>
    <dgm:pt modelId="{1A4E2F37-83A0-41A8-85D3-3B3495422F5D}" type="pres">
      <dgm:prSet presAssocID="{2EDC526E-C142-4B89-9026-353655941784}" presName="comp" presStyleCnt="0"/>
      <dgm:spPr/>
    </dgm:pt>
    <dgm:pt modelId="{8DD71451-9169-4971-BC05-F1BF49D7C2EB}" type="pres">
      <dgm:prSet presAssocID="{2EDC526E-C142-4B89-9026-353655941784}" presName="box" presStyleLbl="node1" presStyleIdx="0" presStyleCnt="2" custLinFactNeighborY="1835"/>
      <dgm:spPr/>
    </dgm:pt>
    <dgm:pt modelId="{EEAC0714-CC68-4B1D-AE66-0BF084898E02}" type="pres">
      <dgm:prSet presAssocID="{2EDC526E-C142-4B89-9026-353655941784}" presName="img" presStyleLbl="fgImgPlace1" presStyleIdx="0" presStyleCnt="2" custLinFactNeighborX="1291" custLinFactNeighborY="28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C2A379C-5C6C-4487-A441-94E611B4389E}" type="pres">
      <dgm:prSet presAssocID="{2EDC526E-C142-4B89-9026-353655941784}" presName="text" presStyleLbl="node1" presStyleIdx="0" presStyleCnt="2">
        <dgm:presLayoutVars>
          <dgm:bulletEnabled val="1"/>
        </dgm:presLayoutVars>
      </dgm:prSet>
      <dgm:spPr/>
    </dgm:pt>
    <dgm:pt modelId="{82589027-6AFA-4BC2-8085-29B0B858502F}" type="pres">
      <dgm:prSet presAssocID="{99135644-72D0-4C0B-9AF8-78D0C4851F94}" presName="spacer" presStyleCnt="0"/>
      <dgm:spPr/>
    </dgm:pt>
    <dgm:pt modelId="{11809797-3948-4C79-9E05-82C55B18B199}" type="pres">
      <dgm:prSet presAssocID="{86FF5E32-DAAA-4AD9-82BE-438DBF6DAB4B}" presName="comp" presStyleCnt="0"/>
      <dgm:spPr/>
    </dgm:pt>
    <dgm:pt modelId="{E7D7626B-0BF2-469A-9C12-759C1D93071F}" type="pres">
      <dgm:prSet presAssocID="{86FF5E32-DAAA-4AD9-82BE-438DBF6DAB4B}" presName="box" presStyleLbl="node1" presStyleIdx="1" presStyleCnt="2" custLinFactNeighborY="761"/>
      <dgm:spPr/>
    </dgm:pt>
    <dgm:pt modelId="{B92255F6-A4A9-4434-A45E-EDB40104C704}" type="pres">
      <dgm:prSet presAssocID="{86FF5E32-DAAA-4AD9-82BE-438DBF6DAB4B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02AF4BB0-FA65-4353-A85C-ED9848EF541D}" type="pres">
      <dgm:prSet presAssocID="{86FF5E32-DAAA-4AD9-82BE-438DBF6DAB4B}" presName="text" presStyleLbl="node1" presStyleIdx="1" presStyleCnt="2">
        <dgm:presLayoutVars>
          <dgm:bulletEnabled val="1"/>
        </dgm:presLayoutVars>
      </dgm:prSet>
      <dgm:spPr/>
    </dgm:pt>
  </dgm:ptLst>
  <dgm:cxnLst>
    <dgm:cxn modelId="{8DB39B02-FD05-4CE4-ADE3-6BF97F3FECEB}" type="presOf" srcId="{92708F13-0E66-4BEF-9342-97CE0623F68E}" destId="{02AF4BB0-FA65-4353-A85C-ED9848EF541D}" srcOrd="1" destOrd="4" presId="urn:microsoft.com/office/officeart/2005/8/layout/vList4"/>
    <dgm:cxn modelId="{EBE89011-B462-4F51-88A0-D254280997E0}" srcId="{86FF5E32-DAAA-4AD9-82BE-438DBF6DAB4B}" destId="{46287069-C484-46AA-9CB4-B4543DA18832}" srcOrd="2" destOrd="0" parTransId="{0C17A9F3-B2C0-4E0F-B0C8-C5FDA84FD4BC}" sibTransId="{DE3A16F5-8AAA-4143-ADB6-438AE3F2B30D}"/>
    <dgm:cxn modelId="{527FB711-95C2-4C41-8FDC-6D14A9E607F0}" srcId="{729AE6C2-C4E1-419F-B358-D39561649224}" destId="{86FF5E32-DAAA-4AD9-82BE-438DBF6DAB4B}" srcOrd="1" destOrd="0" parTransId="{A5901880-95D7-4628-95B6-223D5FD6C592}" sibTransId="{79B298FF-4C16-4777-AB7B-149F1F4A47BB}"/>
    <dgm:cxn modelId="{DF3E9C16-3AE8-4C36-8E81-2CD4CAA3F153}" type="presOf" srcId="{1BA0CF6E-0D5D-4089-A8BA-7A6D0CFBB6DF}" destId="{02AF4BB0-FA65-4353-A85C-ED9848EF541D}" srcOrd="1" destOrd="2" presId="urn:microsoft.com/office/officeart/2005/8/layout/vList4"/>
    <dgm:cxn modelId="{D734E618-1FBE-4F1C-B894-704F81F02F4F}" type="presOf" srcId="{86FF5E32-DAAA-4AD9-82BE-438DBF6DAB4B}" destId="{E7D7626B-0BF2-469A-9C12-759C1D93071F}" srcOrd="0" destOrd="0" presId="urn:microsoft.com/office/officeart/2005/8/layout/vList4"/>
    <dgm:cxn modelId="{1D0F2C24-F5F4-4E24-8E70-FE39784EC18C}" type="presOf" srcId="{FF0C188E-F906-4824-B88E-BCA146FC82B9}" destId="{9C2A379C-5C6C-4487-A441-94E611B4389E}" srcOrd="1" destOrd="3" presId="urn:microsoft.com/office/officeart/2005/8/layout/vList4"/>
    <dgm:cxn modelId="{8C1BDE3B-CA6F-40FB-BD7F-E58CA6512E67}" type="presOf" srcId="{2EDC526E-C142-4B89-9026-353655941784}" destId="{9C2A379C-5C6C-4487-A441-94E611B4389E}" srcOrd="1" destOrd="0" presId="urn:microsoft.com/office/officeart/2005/8/layout/vList4"/>
    <dgm:cxn modelId="{19B8D13F-A155-494C-B7BC-D40744E7B84B}" srcId="{86FF5E32-DAAA-4AD9-82BE-438DBF6DAB4B}" destId="{421FB960-AB29-461F-8ADB-A08E861490D3}" srcOrd="0" destOrd="0" parTransId="{BC7B985E-7EF4-49F3-B184-B7555139698C}" sibTransId="{EDA18A01-467A-4CA6-B303-7720B91C839D}"/>
    <dgm:cxn modelId="{2F88894F-EF2F-46EC-8497-FABD527FC39C}" type="presOf" srcId="{421FB960-AB29-461F-8ADB-A08E861490D3}" destId="{02AF4BB0-FA65-4353-A85C-ED9848EF541D}" srcOrd="1" destOrd="1" presId="urn:microsoft.com/office/officeart/2005/8/layout/vList4"/>
    <dgm:cxn modelId="{C3A02271-95B6-41C8-9C04-EF5945464174}" type="presOf" srcId="{FF0C188E-F906-4824-B88E-BCA146FC82B9}" destId="{8DD71451-9169-4971-BC05-F1BF49D7C2EB}" srcOrd="0" destOrd="3" presId="urn:microsoft.com/office/officeart/2005/8/layout/vList4"/>
    <dgm:cxn modelId="{D8EAAB5A-F605-4B7B-8EE9-A041EFF013EC}" type="presOf" srcId="{421FB960-AB29-461F-8ADB-A08E861490D3}" destId="{E7D7626B-0BF2-469A-9C12-759C1D93071F}" srcOrd="0" destOrd="1" presId="urn:microsoft.com/office/officeart/2005/8/layout/vList4"/>
    <dgm:cxn modelId="{31E29A86-DA27-42E8-A1E1-E7087ECBC9CE}" type="presOf" srcId="{46287069-C484-46AA-9CB4-B4543DA18832}" destId="{02AF4BB0-FA65-4353-A85C-ED9848EF541D}" srcOrd="1" destOrd="3" presId="urn:microsoft.com/office/officeart/2005/8/layout/vList4"/>
    <dgm:cxn modelId="{4FDB8F87-1915-4850-AD4C-FFB16D770E6A}" type="presOf" srcId="{8E4A9E62-041E-4F25-9793-5F664E829912}" destId="{9C2A379C-5C6C-4487-A441-94E611B4389E}" srcOrd="1" destOrd="1" presId="urn:microsoft.com/office/officeart/2005/8/layout/vList4"/>
    <dgm:cxn modelId="{3AB9E78C-2AFD-4947-9347-A9459B6DA268}" type="presOf" srcId="{46287069-C484-46AA-9CB4-B4543DA18832}" destId="{E7D7626B-0BF2-469A-9C12-759C1D93071F}" srcOrd="0" destOrd="3" presId="urn:microsoft.com/office/officeart/2005/8/layout/vList4"/>
    <dgm:cxn modelId="{EEA17793-535B-4150-B0B6-EC8F83000BB1}" srcId="{86FF5E32-DAAA-4AD9-82BE-438DBF6DAB4B}" destId="{92708F13-0E66-4BEF-9342-97CE0623F68E}" srcOrd="3" destOrd="0" parTransId="{95125E23-7B1E-452C-A179-078D515F281F}" sibTransId="{D270D9B2-217E-4BD8-A6A2-EAC4DB41CB61}"/>
    <dgm:cxn modelId="{D3FCDFA4-219D-4867-8915-A8DEB53CC8DF}" srcId="{729AE6C2-C4E1-419F-B358-D39561649224}" destId="{2EDC526E-C142-4B89-9026-353655941784}" srcOrd="0" destOrd="0" parTransId="{2769FDA7-10AB-4333-9B50-A48D6128CBD2}" sibTransId="{99135644-72D0-4C0B-9AF8-78D0C4851F94}"/>
    <dgm:cxn modelId="{FAF906B1-0D3F-4595-9A17-B2B8B8ADD09D}" type="presOf" srcId="{54CFEF45-FDAF-4629-B4B5-D40788795550}" destId="{9C2A379C-5C6C-4487-A441-94E611B4389E}" srcOrd="1" destOrd="2" presId="urn:microsoft.com/office/officeart/2005/8/layout/vList4"/>
    <dgm:cxn modelId="{127EC9B1-CCD8-41B6-8011-5636AC626CEB}" type="presOf" srcId="{54CFEF45-FDAF-4629-B4B5-D40788795550}" destId="{8DD71451-9169-4971-BC05-F1BF49D7C2EB}" srcOrd="0" destOrd="2" presId="urn:microsoft.com/office/officeart/2005/8/layout/vList4"/>
    <dgm:cxn modelId="{1D552ABB-EC5F-4583-8557-5A2F06B4BD90}" type="presOf" srcId="{86FF5E32-DAAA-4AD9-82BE-438DBF6DAB4B}" destId="{02AF4BB0-FA65-4353-A85C-ED9848EF541D}" srcOrd="1" destOrd="0" presId="urn:microsoft.com/office/officeart/2005/8/layout/vList4"/>
    <dgm:cxn modelId="{E44C52C1-960F-4CE8-9387-B4CE2FB0E53A}" srcId="{86FF5E32-DAAA-4AD9-82BE-438DBF6DAB4B}" destId="{1BA0CF6E-0D5D-4089-A8BA-7A6D0CFBB6DF}" srcOrd="1" destOrd="0" parTransId="{AF98805A-51D0-4844-AE4A-8AD262BDEEC3}" sibTransId="{41C68480-EBA7-40D7-8EC2-FF63BA16BCB9}"/>
    <dgm:cxn modelId="{659C61C2-84D1-413C-A606-CF5CD598E678}" type="presOf" srcId="{2EDC526E-C142-4B89-9026-353655941784}" destId="{8DD71451-9169-4971-BC05-F1BF49D7C2EB}" srcOrd="0" destOrd="0" presId="urn:microsoft.com/office/officeart/2005/8/layout/vList4"/>
    <dgm:cxn modelId="{CD5A13C4-5E52-493A-A9E3-134D0B6A0BA7}" type="presOf" srcId="{1BA0CF6E-0D5D-4089-A8BA-7A6D0CFBB6DF}" destId="{E7D7626B-0BF2-469A-9C12-759C1D93071F}" srcOrd="0" destOrd="2" presId="urn:microsoft.com/office/officeart/2005/8/layout/vList4"/>
    <dgm:cxn modelId="{B6469FC5-4E0C-4275-A371-2F1B74A3A9D2}" type="presOf" srcId="{729AE6C2-C4E1-419F-B358-D39561649224}" destId="{57244270-9138-4807-9B57-F554DE61B018}" srcOrd="0" destOrd="0" presId="urn:microsoft.com/office/officeart/2005/8/layout/vList4"/>
    <dgm:cxn modelId="{4A6630CA-50F3-45E8-BC0D-BE42FA875604}" srcId="{2EDC526E-C142-4B89-9026-353655941784}" destId="{54CFEF45-FDAF-4629-B4B5-D40788795550}" srcOrd="1" destOrd="0" parTransId="{A4DEC8B8-75F1-4B01-A696-09247A13E636}" sibTransId="{5BE3ED67-5185-4388-BB43-0CF22CA1D704}"/>
    <dgm:cxn modelId="{3113D6D2-7893-4DB2-ADFB-CFD88953A821}" srcId="{2EDC526E-C142-4B89-9026-353655941784}" destId="{8E4A9E62-041E-4F25-9793-5F664E829912}" srcOrd="0" destOrd="0" parTransId="{33BD85F6-FB4D-4FF4-B4CE-FAA3C61AB59A}" sibTransId="{A3277FE3-C0E3-4A7D-83B0-36DB0C5D7CED}"/>
    <dgm:cxn modelId="{FC9220D4-6BAE-4EEE-9201-C43774BFE491}" type="presOf" srcId="{8E4A9E62-041E-4F25-9793-5F664E829912}" destId="{8DD71451-9169-4971-BC05-F1BF49D7C2EB}" srcOrd="0" destOrd="1" presId="urn:microsoft.com/office/officeart/2005/8/layout/vList4"/>
    <dgm:cxn modelId="{7C18D1E0-BE95-417E-9E99-B85DCDDD85AB}" type="presOf" srcId="{92708F13-0E66-4BEF-9342-97CE0623F68E}" destId="{E7D7626B-0BF2-469A-9C12-759C1D93071F}" srcOrd="0" destOrd="4" presId="urn:microsoft.com/office/officeart/2005/8/layout/vList4"/>
    <dgm:cxn modelId="{6A9736F1-F415-42AB-8EB1-9078153DB999}" srcId="{2EDC526E-C142-4B89-9026-353655941784}" destId="{FF0C188E-F906-4824-B88E-BCA146FC82B9}" srcOrd="2" destOrd="0" parTransId="{3E825323-5A83-470E-B7A1-B5B43C5E463C}" sibTransId="{B202976C-4959-4D9F-AF03-42CFCC0B0BDA}"/>
    <dgm:cxn modelId="{C1C7EB94-1F28-496C-A829-900EE86F21F2}" type="presParOf" srcId="{57244270-9138-4807-9B57-F554DE61B018}" destId="{1A4E2F37-83A0-41A8-85D3-3B3495422F5D}" srcOrd="0" destOrd="0" presId="urn:microsoft.com/office/officeart/2005/8/layout/vList4"/>
    <dgm:cxn modelId="{D27800B4-D229-4161-B72B-69672DC39F6E}" type="presParOf" srcId="{1A4E2F37-83A0-41A8-85D3-3B3495422F5D}" destId="{8DD71451-9169-4971-BC05-F1BF49D7C2EB}" srcOrd="0" destOrd="0" presId="urn:microsoft.com/office/officeart/2005/8/layout/vList4"/>
    <dgm:cxn modelId="{DEFA78DA-64F8-4239-8ECA-FE1F3AB279A0}" type="presParOf" srcId="{1A4E2F37-83A0-41A8-85D3-3B3495422F5D}" destId="{EEAC0714-CC68-4B1D-AE66-0BF084898E02}" srcOrd="1" destOrd="0" presId="urn:microsoft.com/office/officeart/2005/8/layout/vList4"/>
    <dgm:cxn modelId="{6CCB7B08-24DA-46A1-9DB7-00A81BF23263}" type="presParOf" srcId="{1A4E2F37-83A0-41A8-85D3-3B3495422F5D}" destId="{9C2A379C-5C6C-4487-A441-94E611B4389E}" srcOrd="2" destOrd="0" presId="urn:microsoft.com/office/officeart/2005/8/layout/vList4"/>
    <dgm:cxn modelId="{D32D99E1-5B83-44AE-AE76-35F2F3070345}" type="presParOf" srcId="{57244270-9138-4807-9B57-F554DE61B018}" destId="{82589027-6AFA-4BC2-8085-29B0B858502F}" srcOrd="1" destOrd="0" presId="urn:microsoft.com/office/officeart/2005/8/layout/vList4"/>
    <dgm:cxn modelId="{98E6E595-BC43-4227-AC2B-CDF3F5CE9558}" type="presParOf" srcId="{57244270-9138-4807-9B57-F554DE61B018}" destId="{11809797-3948-4C79-9E05-82C55B18B199}" srcOrd="2" destOrd="0" presId="urn:microsoft.com/office/officeart/2005/8/layout/vList4"/>
    <dgm:cxn modelId="{8F88B0A5-E8A0-4300-A142-3DFB6FF9B4D1}" type="presParOf" srcId="{11809797-3948-4C79-9E05-82C55B18B199}" destId="{E7D7626B-0BF2-469A-9C12-759C1D93071F}" srcOrd="0" destOrd="0" presId="urn:microsoft.com/office/officeart/2005/8/layout/vList4"/>
    <dgm:cxn modelId="{AD832A35-1E2D-4ADF-99AE-0BA3D684F63A}" type="presParOf" srcId="{11809797-3948-4C79-9E05-82C55B18B199}" destId="{B92255F6-A4A9-4434-A45E-EDB40104C704}" srcOrd="1" destOrd="0" presId="urn:microsoft.com/office/officeart/2005/8/layout/vList4"/>
    <dgm:cxn modelId="{5E4FCE30-9ABC-4B73-8736-959DAEF3A28F}" type="presParOf" srcId="{11809797-3948-4C79-9E05-82C55B18B199}" destId="{02AF4BB0-FA65-4353-A85C-ED9848EF54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AE6C2-C4E1-419F-B358-D395616492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EDC526E-C142-4B89-9026-353655941784}">
      <dgm:prSet phldrT="[Text]" custT="1"/>
      <dgm:spPr/>
      <dgm:t>
        <a:bodyPr/>
        <a:lstStyle/>
        <a:p>
          <a:r>
            <a:rPr lang="en-US" sz="2400" dirty="0"/>
            <a:t>Where will I learn?</a:t>
          </a:r>
        </a:p>
        <a:p>
          <a:r>
            <a:rPr lang="en-US" sz="2000" dirty="0"/>
            <a:t>Shaftesbury has an excellent computer lab facility where each student gets hands-on coding experience</a:t>
          </a:r>
          <a:endParaRPr lang="en-CA" sz="2000" dirty="0"/>
        </a:p>
      </dgm:t>
    </dgm:pt>
    <dgm:pt modelId="{2769FDA7-10AB-4333-9B50-A48D6128CBD2}" type="parTrans" cxnId="{D3FCDFA4-219D-4867-8915-A8DEB53CC8DF}">
      <dgm:prSet/>
      <dgm:spPr/>
      <dgm:t>
        <a:bodyPr/>
        <a:lstStyle/>
        <a:p>
          <a:endParaRPr lang="en-CA"/>
        </a:p>
      </dgm:t>
    </dgm:pt>
    <dgm:pt modelId="{99135644-72D0-4C0B-9AF8-78D0C4851F94}" type="sibTrans" cxnId="{D3FCDFA4-219D-4867-8915-A8DEB53CC8DF}">
      <dgm:prSet/>
      <dgm:spPr/>
      <dgm:t>
        <a:bodyPr/>
        <a:lstStyle/>
        <a:p>
          <a:endParaRPr lang="en-CA"/>
        </a:p>
      </dgm:t>
    </dgm:pt>
    <dgm:pt modelId="{421FB960-AB29-461F-8ADB-A08E861490D3}">
      <dgm:prSet phldrT="[Text]"/>
      <dgm:spPr/>
      <dgm:t>
        <a:bodyPr/>
        <a:lstStyle/>
        <a:p>
          <a:r>
            <a:rPr lang="en-US" dirty="0"/>
            <a:t>Mrs. Bains teaches Computer Science</a:t>
          </a:r>
          <a:endParaRPr lang="en-CA" dirty="0"/>
        </a:p>
      </dgm:t>
    </dgm:pt>
    <dgm:pt modelId="{BC7B985E-7EF4-49F3-B184-B7555139698C}" type="parTrans" cxnId="{19B8D13F-A155-494C-B7BC-D40744E7B84B}">
      <dgm:prSet/>
      <dgm:spPr/>
      <dgm:t>
        <a:bodyPr/>
        <a:lstStyle/>
        <a:p>
          <a:endParaRPr lang="en-CA"/>
        </a:p>
      </dgm:t>
    </dgm:pt>
    <dgm:pt modelId="{EDA18A01-467A-4CA6-B303-7720B91C839D}" type="sibTrans" cxnId="{19B8D13F-A155-494C-B7BC-D40744E7B84B}">
      <dgm:prSet/>
      <dgm:spPr/>
      <dgm:t>
        <a:bodyPr/>
        <a:lstStyle/>
        <a:p>
          <a:endParaRPr lang="en-CA"/>
        </a:p>
      </dgm:t>
    </dgm:pt>
    <dgm:pt modelId="{86FF5E32-DAAA-4AD9-82BE-438DBF6DAB4B}">
      <dgm:prSet phldrT="[Text]"/>
      <dgm:spPr/>
      <dgm:t>
        <a:bodyPr/>
        <a:lstStyle/>
        <a:p>
          <a:r>
            <a:rPr lang="en-US" dirty="0"/>
            <a:t>Who will teach Computer Science?</a:t>
          </a:r>
          <a:endParaRPr lang="en-CA" dirty="0"/>
        </a:p>
      </dgm:t>
    </dgm:pt>
    <dgm:pt modelId="{79B298FF-4C16-4777-AB7B-149F1F4A47BB}" type="sibTrans" cxnId="{527FB711-95C2-4C41-8FDC-6D14A9E607F0}">
      <dgm:prSet/>
      <dgm:spPr/>
      <dgm:t>
        <a:bodyPr/>
        <a:lstStyle/>
        <a:p>
          <a:endParaRPr lang="en-CA"/>
        </a:p>
      </dgm:t>
    </dgm:pt>
    <dgm:pt modelId="{A5901880-95D7-4628-95B6-223D5FD6C592}" type="parTrans" cxnId="{527FB711-95C2-4C41-8FDC-6D14A9E607F0}">
      <dgm:prSet/>
      <dgm:spPr/>
      <dgm:t>
        <a:bodyPr/>
        <a:lstStyle/>
        <a:p>
          <a:endParaRPr lang="en-CA"/>
        </a:p>
      </dgm:t>
    </dgm:pt>
    <dgm:pt modelId="{466DB536-D029-4EA4-A36B-9C9AF685BED6}">
      <dgm:prSet phldrT="[Text]"/>
      <dgm:spPr/>
      <dgm:t>
        <a:bodyPr/>
        <a:lstStyle/>
        <a:p>
          <a:endParaRPr lang="en-CA" dirty="0"/>
        </a:p>
      </dgm:t>
    </dgm:pt>
    <dgm:pt modelId="{8DFC09FF-8213-4047-AB4D-BF4E860389A5}" type="parTrans" cxnId="{2B4BBBF6-2A17-4342-A2C1-4DDA46F42645}">
      <dgm:prSet/>
      <dgm:spPr/>
      <dgm:t>
        <a:bodyPr/>
        <a:lstStyle/>
        <a:p>
          <a:endParaRPr lang="en-CA"/>
        </a:p>
      </dgm:t>
    </dgm:pt>
    <dgm:pt modelId="{B0CD1DF9-C779-4176-B9DB-18C86FE64F29}" type="sibTrans" cxnId="{2B4BBBF6-2A17-4342-A2C1-4DDA46F42645}">
      <dgm:prSet/>
      <dgm:spPr/>
      <dgm:t>
        <a:bodyPr/>
        <a:lstStyle/>
        <a:p>
          <a:endParaRPr lang="en-CA"/>
        </a:p>
      </dgm:t>
    </dgm:pt>
    <dgm:pt modelId="{B4730B0E-EE06-49F4-8D38-79054061BC7F}">
      <dgm:prSet phldrT="[Text]"/>
      <dgm:spPr/>
      <dgm:t>
        <a:bodyPr/>
        <a:lstStyle/>
        <a:p>
          <a:r>
            <a:rPr lang="en-US" dirty="0"/>
            <a:t>She has 15 years of experience working in the IT industry and is able to provide real life applications of the course content</a:t>
          </a:r>
          <a:endParaRPr lang="en-CA" dirty="0"/>
        </a:p>
      </dgm:t>
    </dgm:pt>
    <dgm:pt modelId="{537B73D5-A33B-4A1D-A371-88C04A67F5F6}" type="parTrans" cxnId="{5B05CECD-08FF-49AC-BB39-DC3DAB94AFB0}">
      <dgm:prSet/>
      <dgm:spPr/>
      <dgm:t>
        <a:bodyPr/>
        <a:lstStyle/>
        <a:p>
          <a:endParaRPr lang="en-US"/>
        </a:p>
      </dgm:t>
    </dgm:pt>
    <dgm:pt modelId="{504E1954-D1F7-453F-9C83-F71E450669AB}" type="sibTrans" cxnId="{5B05CECD-08FF-49AC-BB39-DC3DAB94AFB0}">
      <dgm:prSet/>
      <dgm:spPr/>
      <dgm:t>
        <a:bodyPr/>
        <a:lstStyle/>
        <a:p>
          <a:endParaRPr lang="en-US"/>
        </a:p>
      </dgm:t>
    </dgm:pt>
    <dgm:pt modelId="{57244270-9138-4807-9B57-F554DE61B018}" type="pres">
      <dgm:prSet presAssocID="{729AE6C2-C4E1-419F-B358-D39561649224}" presName="linear" presStyleCnt="0">
        <dgm:presLayoutVars>
          <dgm:dir/>
          <dgm:resizeHandles val="exact"/>
        </dgm:presLayoutVars>
      </dgm:prSet>
      <dgm:spPr/>
    </dgm:pt>
    <dgm:pt modelId="{1A4E2F37-83A0-41A8-85D3-3B3495422F5D}" type="pres">
      <dgm:prSet presAssocID="{2EDC526E-C142-4B89-9026-353655941784}" presName="comp" presStyleCnt="0"/>
      <dgm:spPr/>
    </dgm:pt>
    <dgm:pt modelId="{8DD71451-9169-4971-BC05-F1BF49D7C2EB}" type="pres">
      <dgm:prSet presAssocID="{2EDC526E-C142-4B89-9026-353655941784}" presName="box" presStyleLbl="node1" presStyleIdx="0" presStyleCnt="2" custLinFactNeighborY="1835"/>
      <dgm:spPr/>
    </dgm:pt>
    <dgm:pt modelId="{EEAC0714-CC68-4B1D-AE66-0BF084898E02}" type="pres">
      <dgm:prSet presAssocID="{2EDC526E-C142-4B89-9026-353655941784}" presName="img" presStyleLbl="fgImgPlace1" presStyleIdx="0" presStyleCnt="2" custLinFactNeighborX="1916" custLinFactNeighborY="44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9C2A379C-5C6C-4487-A441-94E611B4389E}" type="pres">
      <dgm:prSet presAssocID="{2EDC526E-C142-4B89-9026-353655941784}" presName="text" presStyleLbl="node1" presStyleIdx="0" presStyleCnt="2">
        <dgm:presLayoutVars>
          <dgm:bulletEnabled val="1"/>
        </dgm:presLayoutVars>
      </dgm:prSet>
      <dgm:spPr/>
    </dgm:pt>
    <dgm:pt modelId="{82589027-6AFA-4BC2-8085-29B0B858502F}" type="pres">
      <dgm:prSet presAssocID="{99135644-72D0-4C0B-9AF8-78D0C4851F94}" presName="spacer" presStyleCnt="0"/>
      <dgm:spPr/>
    </dgm:pt>
    <dgm:pt modelId="{11809797-3948-4C79-9E05-82C55B18B199}" type="pres">
      <dgm:prSet presAssocID="{86FF5E32-DAAA-4AD9-82BE-438DBF6DAB4B}" presName="comp" presStyleCnt="0"/>
      <dgm:spPr/>
    </dgm:pt>
    <dgm:pt modelId="{E7D7626B-0BF2-469A-9C12-759C1D93071F}" type="pres">
      <dgm:prSet presAssocID="{86FF5E32-DAAA-4AD9-82BE-438DBF6DAB4B}" presName="box" presStyleLbl="node1" presStyleIdx="1" presStyleCnt="2" custLinFactNeighborY="761"/>
      <dgm:spPr/>
    </dgm:pt>
    <dgm:pt modelId="{B92255F6-A4A9-4434-A45E-EDB40104C704}" type="pres">
      <dgm:prSet presAssocID="{86FF5E32-DAAA-4AD9-82BE-438DBF6DAB4B}" presName="img" presStyleLbl="fgImgPlace1" presStyleIdx="1" presStyleCnt="2" custScaleX="105078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02AF4BB0-FA65-4353-A85C-ED9848EF541D}" type="pres">
      <dgm:prSet presAssocID="{86FF5E32-DAAA-4AD9-82BE-438DBF6DAB4B}" presName="text" presStyleLbl="node1" presStyleIdx="1" presStyleCnt="2">
        <dgm:presLayoutVars>
          <dgm:bulletEnabled val="1"/>
        </dgm:presLayoutVars>
      </dgm:prSet>
      <dgm:spPr/>
    </dgm:pt>
  </dgm:ptLst>
  <dgm:cxnLst>
    <dgm:cxn modelId="{527FB711-95C2-4C41-8FDC-6D14A9E607F0}" srcId="{729AE6C2-C4E1-419F-B358-D39561649224}" destId="{86FF5E32-DAAA-4AD9-82BE-438DBF6DAB4B}" srcOrd="1" destOrd="0" parTransId="{A5901880-95D7-4628-95B6-223D5FD6C592}" sibTransId="{79B298FF-4C16-4777-AB7B-149F1F4A47BB}"/>
    <dgm:cxn modelId="{D734E618-1FBE-4F1C-B894-704F81F02F4F}" type="presOf" srcId="{86FF5E32-DAAA-4AD9-82BE-438DBF6DAB4B}" destId="{E7D7626B-0BF2-469A-9C12-759C1D93071F}" srcOrd="0" destOrd="0" presId="urn:microsoft.com/office/officeart/2005/8/layout/vList4"/>
    <dgm:cxn modelId="{CA8F0C21-88F6-4565-841F-8A9056DC56D2}" type="presOf" srcId="{466DB536-D029-4EA4-A36B-9C9AF685BED6}" destId="{E7D7626B-0BF2-469A-9C12-759C1D93071F}" srcOrd="0" destOrd="3" presId="urn:microsoft.com/office/officeart/2005/8/layout/vList4"/>
    <dgm:cxn modelId="{8C1BDE3B-CA6F-40FB-BD7F-E58CA6512E67}" type="presOf" srcId="{2EDC526E-C142-4B89-9026-353655941784}" destId="{9C2A379C-5C6C-4487-A441-94E611B4389E}" srcOrd="1" destOrd="0" presId="urn:microsoft.com/office/officeart/2005/8/layout/vList4"/>
    <dgm:cxn modelId="{19B8D13F-A155-494C-B7BC-D40744E7B84B}" srcId="{86FF5E32-DAAA-4AD9-82BE-438DBF6DAB4B}" destId="{421FB960-AB29-461F-8ADB-A08E861490D3}" srcOrd="0" destOrd="0" parTransId="{BC7B985E-7EF4-49F3-B184-B7555139698C}" sibTransId="{EDA18A01-467A-4CA6-B303-7720B91C839D}"/>
    <dgm:cxn modelId="{2F88894F-EF2F-46EC-8497-FABD527FC39C}" type="presOf" srcId="{421FB960-AB29-461F-8ADB-A08E861490D3}" destId="{02AF4BB0-FA65-4353-A85C-ED9848EF541D}" srcOrd="1" destOrd="1" presId="urn:microsoft.com/office/officeart/2005/8/layout/vList4"/>
    <dgm:cxn modelId="{D8EAAB5A-F605-4B7B-8EE9-A041EFF013EC}" type="presOf" srcId="{421FB960-AB29-461F-8ADB-A08E861490D3}" destId="{E7D7626B-0BF2-469A-9C12-759C1D93071F}" srcOrd="0" destOrd="1" presId="urn:microsoft.com/office/officeart/2005/8/layout/vList4"/>
    <dgm:cxn modelId="{5675707D-92B2-4D02-8AB2-A47A697DC3EA}" type="presOf" srcId="{466DB536-D029-4EA4-A36B-9C9AF685BED6}" destId="{02AF4BB0-FA65-4353-A85C-ED9848EF541D}" srcOrd="1" destOrd="3" presId="urn:microsoft.com/office/officeart/2005/8/layout/vList4"/>
    <dgm:cxn modelId="{D3FCDFA4-219D-4867-8915-A8DEB53CC8DF}" srcId="{729AE6C2-C4E1-419F-B358-D39561649224}" destId="{2EDC526E-C142-4B89-9026-353655941784}" srcOrd="0" destOrd="0" parTransId="{2769FDA7-10AB-4333-9B50-A48D6128CBD2}" sibTransId="{99135644-72D0-4C0B-9AF8-78D0C4851F94}"/>
    <dgm:cxn modelId="{1D552ABB-EC5F-4583-8557-5A2F06B4BD90}" type="presOf" srcId="{86FF5E32-DAAA-4AD9-82BE-438DBF6DAB4B}" destId="{02AF4BB0-FA65-4353-A85C-ED9848EF541D}" srcOrd="1" destOrd="0" presId="urn:microsoft.com/office/officeart/2005/8/layout/vList4"/>
    <dgm:cxn modelId="{659C61C2-84D1-413C-A606-CF5CD598E678}" type="presOf" srcId="{2EDC526E-C142-4B89-9026-353655941784}" destId="{8DD71451-9169-4971-BC05-F1BF49D7C2EB}" srcOrd="0" destOrd="0" presId="urn:microsoft.com/office/officeart/2005/8/layout/vList4"/>
    <dgm:cxn modelId="{B6469FC5-4E0C-4275-A371-2F1B74A3A9D2}" type="presOf" srcId="{729AE6C2-C4E1-419F-B358-D39561649224}" destId="{57244270-9138-4807-9B57-F554DE61B018}" srcOrd="0" destOrd="0" presId="urn:microsoft.com/office/officeart/2005/8/layout/vList4"/>
    <dgm:cxn modelId="{6BD6A0C8-308D-4525-82A3-6A8032032093}" type="presOf" srcId="{B4730B0E-EE06-49F4-8D38-79054061BC7F}" destId="{02AF4BB0-FA65-4353-A85C-ED9848EF541D}" srcOrd="1" destOrd="2" presId="urn:microsoft.com/office/officeart/2005/8/layout/vList4"/>
    <dgm:cxn modelId="{5B05CECD-08FF-49AC-BB39-DC3DAB94AFB0}" srcId="{86FF5E32-DAAA-4AD9-82BE-438DBF6DAB4B}" destId="{B4730B0E-EE06-49F4-8D38-79054061BC7F}" srcOrd="1" destOrd="0" parTransId="{537B73D5-A33B-4A1D-A371-88C04A67F5F6}" sibTransId="{504E1954-D1F7-453F-9C83-F71E450669AB}"/>
    <dgm:cxn modelId="{6048A4F6-0562-4610-A6B8-14E217EF76F6}" type="presOf" srcId="{B4730B0E-EE06-49F4-8D38-79054061BC7F}" destId="{E7D7626B-0BF2-469A-9C12-759C1D93071F}" srcOrd="0" destOrd="2" presId="urn:microsoft.com/office/officeart/2005/8/layout/vList4"/>
    <dgm:cxn modelId="{2B4BBBF6-2A17-4342-A2C1-4DDA46F42645}" srcId="{86FF5E32-DAAA-4AD9-82BE-438DBF6DAB4B}" destId="{466DB536-D029-4EA4-A36B-9C9AF685BED6}" srcOrd="2" destOrd="0" parTransId="{8DFC09FF-8213-4047-AB4D-BF4E860389A5}" sibTransId="{B0CD1DF9-C779-4176-B9DB-18C86FE64F29}"/>
    <dgm:cxn modelId="{C1C7EB94-1F28-496C-A829-900EE86F21F2}" type="presParOf" srcId="{57244270-9138-4807-9B57-F554DE61B018}" destId="{1A4E2F37-83A0-41A8-85D3-3B3495422F5D}" srcOrd="0" destOrd="0" presId="urn:microsoft.com/office/officeart/2005/8/layout/vList4"/>
    <dgm:cxn modelId="{D27800B4-D229-4161-B72B-69672DC39F6E}" type="presParOf" srcId="{1A4E2F37-83A0-41A8-85D3-3B3495422F5D}" destId="{8DD71451-9169-4971-BC05-F1BF49D7C2EB}" srcOrd="0" destOrd="0" presId="urn:microsoft.com/office/officeart/2005/8/layout/vList4"/>
    <dgm:cxn modelId="{DEFA78DA-64F8-4239-8ECA-FE1F3AB279A0}" type="presParOf" srcId="{1A4E2F37-83A0-41A8-85D3-3B3495422F5D}" destId="{EEAC0714-CC68-4B1D-AE66-0BF084898E02}" srcOrd="1" destOrd="0" presId="urn:microsoft.com/office/officeart/2005/8/layout/vList4"/>
    <dgm:cxn modelId="{6CCB7B08-24DA-46A1-9DB7-00A81BF23263}" type="presParOf" srcId="{1A4E2F37-83A0-41A8-85D3-3B3495422F5D}" destId="{9C2A379C-5C6C-4487-A441-94E611B4389E}" srcOrd="2" destOrd="0" presId="urn:microsoft.com/office/officeart/2005/8/layout/vList4"/>
    <dgm:cxn modelId="{D32D99E1-5B83-44AE-AE76-35F2F3070345}" type="presParOf" srcId="{57244270-9138-4807-9B57-F554DE61B018}" destId="{82589027-6AFA-4BC2-8085-29B0B858502F}" srcOrd="1" destOrd="0" presId="urn:microsoft.com/office/officeart/2005/8/layout/vList4"/>
    <dgm:cxn modelId="{98E6E595-BC43-4227-AC2B-CDF3F5CE9558}" type="presParOf" srcId="{57244270-9138-4807-9B57-F554DE61B018}" destId="{11809797-3948-4C79-9E05-82C55B18B199}" srcOrd="2" destOrd="0" presId="urn:microsoft.com/office/officeart/2005/8/layout/vList4"/>
    <dgm:cxn modelId="{8F88B0A5-E8A0-4300-A142-3DFB6FF9B4D1}" type="presParOf" srcId="{11809797-3948-4C79-9E05-82C55B18B199}" destId="{E7D7626B-0BF2-469A-9C12-759C1D93071F}" srcOrd="0" destOrd="0" presId="urn:microsoft.com/office/officeart/2005/8/layout/vList4"/>
    <dgm:cxn modelId="{AD832A35-1E2D-4ADF-99AE-0BA3D684F63A}" type="presParOf" srcId="{11809797-3948-4C79-9E05-82C55B18B199}" destId="{B92255F6-A4A9-4434-A45E-EDB40104C704}" srcOrd="1" destOrd="0" presId="urn:microsoft.com/office/officeart/2005/8/layout/vList4"/>
    <dgm:cxn modelId="{5E4FCE30-9ABC-4B73-8736-959DAEF3A28F}" type="presParOf" srcId="{11809797-3948-4C79-9E05-82C55B18B199}" destId="{02AF4BB0-FA65-4353-A85C-ED9848EF54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71451-9169-4971-BC05-F1BF49D7C2EB}">
      <dsp:nvSpPr>
        <dsp:cNvPr id="0" name=""/>
        <dsp:cNvSpPr/>
      </dsp:nvSpPr>
      <dsp:spPr>
        <a:xfrm>
          <a:off x="0" y="37651"/>
          <a:ext cx="8229600" cy="20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Why Computer Science?</a:t>
          </a:r>
          <a:endParaRPr lang="en-CA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It’s fun and dynamic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Opens doors to limitless career opportunities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You get to work in any industry of your choice: Healthcare, Education, Financial, Communications, Government sector…</a:t>
          </a:r>
          <a:endParaRPr lang="en-CA" sz="1800" kern="1200" dirty="0"/>
        </a:p>
      </dsp:txBody>
      <dsp:txXfrm>
        <a:off x="1851105" y="37651"/>
        <a:ext cx="6378494" cy="2051850"/>
      </dsp:txXfrm>
    </dsp:sp>
    <dsp:sp modelId="{EEAC0714-CC68-4B1D-AE66-0BF084898E02}">
      <dsp:nvSpPr>
        <dsp:cNvPr id="0" name=""/>
        <dsp:cNvSpPr/>
      </dsp:nvSpPr>
      <dsp:spPr>
        <a:xfrm>
          <a:off x="226433" y="251622"/>
          <a:ext cx="1645920" cy="16414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7626B-0BF2-469A-9C12-759C1D93071F}">
      <dsp:nvSpPr>
        <dsp:cNvPr id="0" name=""/>
        <dsp:cNvSpPr/>
      </dsp:nvSpPr>
      <dsp:spPr>
        <a:xfrm>
          <a:off x="0" y="2258088"/>
          <a:ext cx="8229600" cy="20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will I learn?</a:t>
          </a:r>
          <a:endParaRPr lang="en-CA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 to code with programming languages (C Sharp and Java)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Learn problem solving and logical thinking skills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Explore careers in Computer Science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Tools used: Microsoft’s Visual Studio and repl.it</a:t>
          </a:r>
          <a:endParaRPr lang="en-CA" sz="1800" kern="1200" dirty="0"/>
        </a:p>
      </dsp:txBody>
      <dsp:txXfrm>
        <a:off x="1851105" y="2258088"/>
        <a:ext cx="6378494" cy="2051850"/>
      </dsp:txXfrm>
    </dsp:sp>
    <dsp:sp modelId="{B92255F6-A4A9-4434-A45E-EDB40104C704}">
      <dsp:nvSpPr>
        <dsp:cNvPr id="0" name=""/>
        <dsp:cNvSpPr/>
      </dsp:nvSpPr>
      <dsp:spPr>
        <a:xfrm>
          <a:off x="205185" y="2462221"/>
          <a:ext cx="1645920" cy="16414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71451-9169-4971-BC05-F1BF49D7C2EB}">
      <dsp:nvSpPr>
        <dsp:cNvPr id="0" name=""/>
        <dsp:cNvSpPr/>
      </dsp:nvSpPr>
      <dsp:spPr>
        <a:xfrm>
          <a:off x="0" y="37651"/>
          <a:ext cx="8229600" cy="20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Where will I learn?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Shaftesbury has an excellent computer lab facility where each student gets hands-on coding experience</a:t>
          </a:r>
          <a:endParaRPr lang="en-CA" sz="2000" kern="1200" dirty="0"/>
        </a:p>
      </dsp:txBody>
      <dsp:txXfrm>
        <a:off x="1851105" y="37651"/>
        <a:ext cx="6378494" cy="2051850"/>
      </dsp:txXfrm>
    </dsp:sp>
    <dsp:sp modelId="{EEAC0714-CC68-4B1D-AE66-0BF084898E02}">
      <dsp:nvSpPr>
        <dsp:cNvPr id="0" name=""/>
        <dsp:cNvSpPr/>
      </dsp:nvSpPr>
      <dsp:spPr>
        <a:xfrm>
          <a:off x="236720" y="277492"/>
          <a:ext cx="1645920" cy="16414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7626B-0BF2-469A-9C12-759C1D93071F}">
      <dsp:nvSpPr>
        <dsp:cNvPr id="0" name=""/>
        <dsp:cNvSpPr/>
      </dsp:nvSpPr>
      <dsp:spPr>
        <a:xfrm>
          <a:off x="0" y="2258088"/>
          <a:ext cx="8229600" cy="20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Who will teach Computer Science?</a:t>
          </a:r>
          <a:endParaRPr lang="en-C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Mrs. Bains teaches Computer Science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She has 15 years of experience working in the IT industry and is able to provide real life applications of the course content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900" kern="1200" dirty="0"/>
        </a:p>
      </dsp:txBody>
      <dsp:txXfrm>
        <a:off x="1851105" y="2258088"/>
        <a:ext cx="6378494" cy="2051850"/>
      </dsp:txXfrm>
    </dsp:sp>
    <dsp:sp modelId="{B92255F6-A4A9-4434-A45E-EDB40104C704}">
      <dsp:nvSpPr>
        <dsp:cNvPr id="0" name=""/>
        <dsp:cNvSpPr/>
      </dsp:nvSpPr>
      <dsp:spPr>
        <a:xfrm>
          <a:off x="163395" y="2462221"/>
          <a:ext cx="1729499" cy="16414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5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6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68431"/>
            <a:ext cx="1080120" cy="120032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1F9A720-AAC5-4FE8-91F6-48ED2390E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621499"/>
              </p:ext>
            </p:extLst>
          </p:nvPr>
        </p:nvGraphicFramePr>
        <p:xfrm>
          <a:off x="518864" y="1351309"/>
          <a:ext cx="8229600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3"/>
            <a:ext cx="8291264" cy="1100187"/>
          </a:xfrm>
        </p:spPr>
        <p:txBody>
          <a:bodyPr/>
          <a:lstStyle/>
          <a:p>
            <a:r>
              <a:rPr lang="en-US" dirty="0"/>
              <a:t>Computer Science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000">
        <p:fade/>
      </p:transition>
    </mc:Choice>
    <mc:Fallback>
      <p:transition spd="med" advClick="0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68431"/>
            <a:ext cx="1080120" cy="120032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3"/>
            <a:ext cx="8291264" cy="1100187"/>
          </a:xfrm>
        </p:spPr>
        <p:txBody>
          <a:bodyPr/>
          <a:lstStyle/>
          <a:p>
            <a:r>
              <a:rPr lang="en-US" dirty="0"/>
              <a:t>Computer Science 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5451D-AA1A-4268-984D-033987AFCFD3}"/>
              </a:ext>
            </a:extLst>
          </p:cNvPr>
          <p:cNvSpPr txBox="1"/>
          <p:nvPr/>
        </p:nvSpPr>
        <p:spPr>
          <a:xfrm>
            <a:off x="179512" y="1368652"/>
            <a:ext cx="8723312" cy="1292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will I learn?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student gets to apply the theoretical knowledge by creating fun projects such as Tic Tac Toe, Calculator, Photo album </a:t>
            </a:r>
            <a:r>
              <a:rPr lang="en-US">
                <a:solidFill>
                  <a:schemeClr val="bg1"/>
                </a:solidFill>
              </a:rPr>
              <a:t>and more…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6C9B7-57E8-40CC-8E3E-41A78A4D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05330"/>
            <a:ext cx="1981200" cy="254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E1CE4-B9F8-4102-9D47-595BCD605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3" y="2686397"/>
            <a:ext cx="2952328" cy="2967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B3AF2-8500-4D99-8530-0D8952A0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914" y="2686397"/>
            <a:ext cx="28765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9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68431"/>
            <a:ext cx="1080120" cy="120032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1F9A720-AAC5-4FE8-91F6-48ED2390E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41112"/>
              </p:ext>
            </p:extLst>
          </p:nvPr>
        </p:nvGraphicFramePr>
        <p:xfrm>
          <a:off x="518864" y="1351309"/>
          <a:ext cx="8229600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3"/>
            <a:ext cx="8291264" cy="1100187"/>
          </a:xfrm>
        </p:spPr>
        <p:txBody>
          <a:bodyPr/>
          <a:lstStyle/>
          <a:p>
            <a:r>
              <a:rPr lang="en-US" dirty="0"/>
              <a:t>Computer Science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615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165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Computer Science </vt:lpstr>
      <vt:lpstr>Computer Science </vt:lpstr>
      <vt:lpstr>Computer Science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Owen</dc:creator>
  <cp:lastModifiedBy>Dana Plantje</cp:lastModifiedBy>
  <cp:revision>53</cp:revision>
  <dcterms:created xsi:type="dcterms:W3CDTF">2015-10-14T18:33:43Z</dcterms:created>
  <dcterms:modified xsi:type="dcterms:W3CDTF">2022-02-14T18:14:55Z</dcterms:modified>
</cp:coreProperties>
</file>